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4"/>
    <p:sldMasterId id="2147484677" r:id="rId5"/>
  </p:sldMasterIdLst>
  <p:notesMasterIdLst>
    <p:notesMasterId r:id="rId97"/>
  </p:notesMasterIdLst>
  <p:handoutMasterIdLst>
    <p:handoutMasterId r:id="rId98"/>
  </p:handoutMasterIdLst>
  <p:sldIdLst>
    <p:sldId id="2147480408" r:id="rId6"/>
    <p:sldId id="2147480430" r:id="rId7"/>
    <p:sldId id="2147480418" r:id="rId8"/>
    <p:sldId id="2147480470" r:id="rId9"/>
    <p:sldId id="2147480517" r:id="rId10"/>
    <p:sldId id="2147480572" r:id="rId11"/>
    <p:sldId id="2147480432" r:id="rId12"/>
    <p:sldId id="2147480519" r:id="rId13"/>
    <p:sldId id="2147480526" r:id="rId14"/>
    <p:sldId id="2147480433" r:id="rId15"/>
    <p:sldId id="2147480522" r:id="rId16"/>
    <p:sldId id="2147480518" r:id="rId17"/>
    <p:sldId id="2147480520" r:id="rId18"/>
    <p:sldId id="2147480578" r:id="rId19"/>
    <p:sldId id="2147480579" r:id="rId20"/>
    <p:sldId id="2147480521" r:id="rId21"/>
    <p:sldId id="2147480471" r:id="rId22"/>
    <p:sldId id="2147480523" r:id="rId23"/>
    <p:sldId id="2147480527" r:id="rId24"/>
    <p:sldId id="2147480580" r:id="rId25"/>
    <p:sldId id="2147480524" r:id="rId26"/>
    <p:sldId id="2147480525" r:id="rId27"/>
    <p:sldId id="2147480528" r:id="rId28"/>
    <p:sldId id="2147480477" r:id="rId29"/>
    <p:sldId id="2147480475" r:id="rId30"/>
    <p:sldId id="2147480529" r:id="rId31"/>
    <p:sldId id="2147480530" r:id="rId32"/>
    <p:sldId id="2147480531" r:id="rId33"/>
    <p:sldId id="2147480532" r:id="rId34"/>
    <p:sldId id="2147480478" r:id="rId35"/>
    <p:sldId id="2147480479" r:id="rId36"/>
    <p:sldId id="2147480480" r:id="rId37"/>
    <p:sldId id="2147480481" r:id="rId38"/>
    <p:sldId id="2147480498" r:id="rId39"/>
    <p:sldId id="2147480499" r:id="rId40"/>
    <p:sldId id="2147480500" r:id="rId41"/>
    <p:sldId id="2147480533" r:id="rId42"/>
    <p:sldId id="2147480548" r:id="rId43"/>
    <p:sldId id="2147480549" r:id="rId44"/>
    <p:sldId id="2147480550" r:id="rId45"/>
    <p:sldId id="2147480501" r:id="rId46"/>
    <p:sldId id="2147480434" r:id="rId47"/>
    <p:sldId id="2147480482" r:id="rId48"/>
    <p:sldId id="2147480575" r:id="rId49"/>
    <p:sldId id="2147480534" r:id="rId50"/>
    <p:sldId id="2147480483" r:id="rId51"/>
    <p:sldId id="2147480535" r:id="rId52"/>
    <p:sldId id="2147480536" r:id="rId53"/>
    <p:sldId id="2147480537" r:id="rId54"/>
    <p:sldId id="2147480538" r:id="rId55"/>
    <p:sldId id="2147480542" r:id="rId56"/>
    <p:sldId id="2147480446" r:id="rId57"/>
    <p:sldId id="2147480447" r:id="rId58"/>
    <p:sldId id="2147480502" r:id="rId59"/>
    <p:sldId id="2147480503" r:id="rId60"/>
    <p:sldId id="2147480539" r:id="rId61"/>
    <p:sldId id="2147480540" r:id="rId62"/>
    <p:sldId id="2147480541" r:id="rId63"/>
    <p:sldId id="2147480543" r:id="rId64"/>
    <p:sldId id="2147480544" r:id="rId65"/>
    <p:sldId id="2147480545" r:id="rId66"/>
    <p:sldId id="2147480546" r:id="rId67"/>
    <p:sldId id="2147480547" r:id="rId68"/>
    <p:sldId id="2147480551" r:id="rId69"/>
    <p:sldId id="2147480552" r:id="rId70"/>
    <p:sldId id="2147480553" r:id="rId71"/>
    <p:sldId id="2147480556" r:id="rId72"/>
    <p:sldId id="2147480554" r:id="rId73"/>
    <p:sldId id="2147480555" r:id="rId74"/>
    <p:sldId id="2147480557" r:id="rId75"/>
    <p:sldId id="2147480558" r:id="rId76"/>
    <p:sldId id="2147480559" r:id="rId77"/>
    <p:sldId id="2147480560" r:id="rId78"/>
    <p:sldId id="2147480561" r:id="rId79"/>
    <p:sldId id="2147480562" r:id="rId80"/>
    <p:sldId id="2147480563" r:id="rId81"/>
    <p:sldId id="2147480573" r:id="rId82"/>
    <p:sldId id="2147480574" r:id="rId83"/>
    <p:sldId id="2147480564" r:id="rId84"/>
    <p:sldId id="2147480577" r:id="rId85"/>
    <p:sldId id="2147480576" r:id="rId86"/>
    <p:sldId id="2147480565" r:id="rId87"/>
    <p:sldId id="2147480581" r:id="rId88"/>
    <p:sldId id="2147480582" r:id="rId89"/>
    <p:sldId id="2147480566" r:id="rId90"/>
    <p:sldId id="2147480567" r:id="rId91"/>
    <p:sldId id="2147480568" r:id="rId92"/>
    <p:sldId id="2147480569" r:id="rId93"/>
    <p:sldId id="2147480570" r:id="rId94"/>
    <p:sldId id="2147480571" r:id="rId95"/>
    <p:sldId id="214748041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6CA69E31-C7BD-E708-2F66-076ACBBE6CF2}" name="Cherry Otto" initials="CO" userId="S::cherry.otto@clarivate.com::b3a04cfb-b2dc-4e4a-a447-883baf466279" providerId="AD"/>
  <p188:author id="{EEFDA143-7479-EF2A-EE8A-E7C717D9B434}" name="Kristen Faeth" initials="KF" userId="S::kristen.faeth@Clarivate.com::49f1217d-373e-4d25-b703-14d60da1da4c" providerId="AD"/>
  <p188:author id="{F1BA4F44-7A31-6648-D788-C3EDA2BAFA0C}" name="Jo Donnelly" initials="JD" userId="S::jo.donnelly@clarivate.com::03808bbd-17e3-4c7b-aaaf-885eee687660" providerId="AD"/>
  <p188:author id="{04284255-3D08-56C5-C6DC-686FA009B167}" name="Jess Byrne" initials="JB" userId="S::jess.byrne@clarivate.com::92b9b4bf-deaf-4f6c-ab01-075a9ac431f4" providerId="AD"/>
  <p188:author id="{1C1CA670-2608-EF97-8F12-DD6104BA7041}" name="Kristen Faeth" initials="KF" userId="S::kristen.faeth@clarivate.com::49f1217d-373e-4d25-b703-14d60da1da4c"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FC"/>
    <a:srgbClr val="B50BA9"/>
    <a:srgbClr val="AB08B8"/>
    <a:srgbClr val="9933FF"/>
    <a:srgbClr val="CCAFE4"/>
    <a:srgbClr val="C1A3D8"/>
    <a:srgbClr val="C4B6F2"/>
    <a:srgbClr val="8683E5"/>
    <a:srgbClr val="A982E5"/>
    <a:srgbClr val="8D5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8" autoAdjust="0"/>
    <p:restoredTop sz="94668"/>
  </p:normalViewPr>
  <p:slideViewPr>
    <p:cSldViewPr snapToGrid="0">
      <p:cViewPr varScale="1">
        <p:scale>
          <a:sx n="108" d="100"/>
          <a:sy n="108" d="100"/>
        </p:scale>
        <p:origin x="684" y="240"/>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34CA34CA-AB97-47DB-B80E-54468DD94F5A}"/>
    <pc:docChg chg="undo custSel addSld delSld modSld">
      <pc:chgData name="Yoel Kortick" userId="167978f5-7f40-4909-85d5-d4149554ad4e" providerId="ADAL" clId="{34CA34CA-AB97-47DB-B80E-54468DD94F5A}" dt="2024-05-31T15:14:20.989" v="172" actId="208"/>
      <pc:docMkLst>
        <pc:docMk/>
      </pc:docMkLst>
      <pc:sldChg chg="modSp mod">
        <pc:chgData name="Yoel Kortick" userId="167978f5-7f40-4909-85d5-d4149554ad4e" providerId="ADAL" clId="{34CA34CA-AB97-47DB-B80E-54468DD94F5A}" dt="2024-05-31T15:01:31.297" v="3" actId="14100"/>
        <pc:sldMkLst>
          <pc:docMk/>
          <pc:sldMk cId="2609859466" sldId="2147480408"/>
        </pc:sldMkLst>
        <pc:spChg chg="mod">
          <ac:chgData name="Yoel Kortick" userId="167978f5-7f40-4909-85d5-d4149554ad4e" providerId="ADAL" clId="{34CA34CA-AB97-47DB-B80E-54468DD94F5A}" dt="2024-05-31T15:01:31.297" v="3" actId="14100"/>
          <ac:spMkLst>
            <pc:docMk/>
            <pc:sldMk cId="2609859466" sldId="2147480408"/>
            <ac:spMk id="2" creationId="{00000000-0000-0000-0000-000000000000}"/>
          </ac:spMkLst>
        </pc:spChg>
      </pc:sldChg>
      <pc:sldChg chg="del">
        <pc:chgData name="Yoel Kortick" userId="167978f5-7f40-4909-85d5-d4149554ad4e" providerId="ADAL" clId="{34CA34CA-AB97-47DB-B80E-54468DD94F5A}" dt="2024-05-31T15:01:46.816" v="4" actId="47"/>
        <pc:sldMkLst>
          <pc:docMk/>
          <pc:sldMk cId="1230613315" sldId="2147480416"/>
        </pc:sldMkLst>
      </pc:sldChg>
      <pc:sldChg chg="modSp">
        <pc:chgData name="Yoel Kortick" userId="167978f5-7f40-4909-85d5-d4149554ad4e" providerId="ADAL" clId="{34CA34CA-AB97-47DB-B80E-54468DD94F5A}" dt="2024-05-31T15:12:12.322" v="114"/>
        <pc:sldMkLst>
          <pc:docMk/>
          <pc:sldMk cId="2711077615" sldId="2147480430"/>
        </pc:sldMkLst>
        <pc:spChg chg="mod">
          <ac:chgData name="Yoel Kortick" userId="167978f5-7f40-4909-85d5-d4149554ad4e" providerId="ADAL" clId="{34CA34CA-AB97-47DB-B80E-54468DD94F5A}" dt="2024-05-31T15:12:12.322" v="114"/>
          <ac:spMkLst>
            <pc:docMk/>
            <pc:sldMk cId="2711077615" sldId="2147480430"/>
            <ac:spMk id="5" creationId="{00000000-0000-0000-0000-000000000000}"/>
          </ac:spMkLst>
        </pc:spChg>
      </pc:sldChg>
      <pc:sldChg chg="modSp mod">
        <pc:chgData name="Yoel Kortick" userId="167978f5-7f40-4909-85d5-d4149554ad4e" providerId="ADAL" clId="{34CA34CA-AB97-47DB-B80E-54468DD94F5A}" dt="2024-05-31T15:12:25.957" v="117" actId="404"/>
        <pc:sldMkLst>
          <pc:docMk/>
          <pc:sldMk cId="3060676145" sldId="2147480432"/>
        </pc:sldMkLst>
        <pc:spChg chg="mod">
          <ac:chgData name="Yoel Kortick" userId="167978f5-7f40-4909-85d5-d4149554ad4e" providerId="ADAL" clId="{34CA34CA-AB97-47DB-B80E-54468DD94F5A}" dt="2024-05-31T15:12:25.957" v="117" actId="404"/>
          <ac:spMkLst>
            <pc:docMk/>
            <pc:sldMk cId="3060676145" sldId="2147480432"/>
            <ac:spMk id="5" creationId="{DD24E5BB-8775-D950-48E3-1A88F065EA4D}"/>
          </ac:spMkLst>
        </pc:spChg>
      </pc:sldChg>
      <pc:sldChg chg="addSp delSp modSp mod">
        <pc:chgData name="Yoel Kortick" userId="167978f5-7f40-4909-85d5-d4149554ad4e" providerId="ADAL" clId="{34CA34CA-AB97-47DB-B80E-54468DD94F5A}" dt="2024-05-31T15:14:20.989" v="172" actId="208"/>
        <pc:sldMkLst>
          <pc:docMk/>
          <pc:sldMk cId="4064668745" sldId="2147480433"/>
        </pc:sldMkLst>
        <pc:spChg chg="del">
          <ac:chgData name="Yoel Kortick" userId="167978f5-7f40-4909-85d5-d4149554ad4e" providerId="ADAL" clId="{34CA34CA-AB97-47DB-B80E-54468DD94F5A}" dt="2024-05-31T15:14:02.489" v="143" actId="478"/>
          <ac:spMkLst>
            <pc:docMk/>
            <pc:sldMk cId="4064668745" sldId="2147480433"/>
            <ac:spMk id="2" creationId="{31FA848B-DA8C-860A-2EE5-5FC72469FBAF}"/>
          </ac:spMkLst>
        </pc:spChg>
        <pc:spChg chg="mod">
          <ac:chgData name="Yoel Kortick" userId="167978f5-7f40-4909-85d5-d4149554ad4e" providerId="ADAL" clId="{34CA34CA-AB97-47DB-B80E-54468DD94F5A}" dt="2024-05-31T15:12:12.322" v="114"/>
          <ac:spMkLst>
            <pc:docMk/>
            <pc:sldMk cId="4064668745" sldId="2147480433"/>
            <ac:spMk id="4" creationId="{2708F2A8-1189-630C-97BB-6CC955C5AB94}"/>
          </ac:spMkLst>
        </pc:spChg>
        <pc:spChg chg="mod">
          <ac:chgData name="Yoel Kortick" userId="167978f5-7f40-4909-85d5-d4149554ad4e" providerId="ADAL" clId="{34CA34CA-AB97-47DB-B80E-54468DD94F5A}" dt="2024-05-31T15:14:16.641" v="171" actId="14100"/>
          <ac:spMkLst>
            <pc:docMk/>
            <pc:sldMk cId="4064668745" sldId="2147480433"/>
            <ac:spMk id="9" creationId="{BE81967E-D846-D430-E5DF-178DD0266BCB}"/>
          </ac:spMkLst>
        </pc:spChg>
        <pc:picChg chg="add del">
          <ac:chgData name="Yoel Kortick" userId="167978f5-7f40-4909-85d5-d4149554ad4e" providerId="ADAL" clId="{34CA34CA-AB97-47DB-B80E-54468DD94F5A}" dt="2024-05-31T15:13:50.477" v="120" actId="478"/>
          <ac:picMkLst>
            <pc:docMk/>
            <pc:sldMk cId="4064668745" sldId="2147480433"/>
            <ac:picMk id="6" creationId="{3F1EEC58-8BE6-1320-0D1A-1468013626A2}"/>
          </ac:picMkLst>
        </pc:picChg>
        <pc:picChg chg="del">
          <ac:chgData name="Yoel Kortick" userId="167978f5-7f40-4909-85d5-d4149554ad4e" providerId="ADAL" clId="{34CA34CA-AB97-47DB-B80E-54468DD94F5A}" dt="2024-05-31T15:13:29.185" v="118" actId="478"/>
          <ac:picMkLst>
            <pc:docMk/>
            <pc:sldMk cId="4064668745" sldId="2147480433"/>
            <ac:picMk id="8" creationId="{F8B63AD1-5926-8A35-CA82-07A9446B7A31}"/>
          </ac:picMkLst>
        </pc:picChg>
        <pc:picChg chg="add mod ord">
          <ac:chgData name="Yoel Kortick" userId="167978f5-7f40-4909-85d5-d4149554ad4e" providerId="ADAL" clId="{34CA34CA-AB97-47DB-B80E-54468DD94F5A}" dt="2024-05-31T15:14:20.989" v="172" actId="208"/>
          <ac:picMkLst>
            <pc:docMk/>
            <pc:sldMk cId="4064668745" sldId="2147480433"/>
            <ac:picMk id="10" creationId="{39DBEEB0-402F-36C0-E9C9-F43B82930A25}"/>
          </ac:picMkLst>
        </pc:picChg>
      </pc:sldChg>
      <pc:sldChg chg="modSp">
        <pc:chgData name="Yoel Kortick" userId="167978f5-7f40-4909-85d5-d4149554ad4e" providerId="ADAL" clId="{34CA34CA-AB97-47DB-B80E-54468DD94F5A}" dt="2024-05-31T15:12:12.322" v="114"/>
        <pc:sldMkLst>
          <pc:docMk/>
          <pc:sldMk cId="2453279569" sldId="2147480434"/>
        </pc:sldMkLst>
        <pc:spChg chg="mod">
          <ac:chgData name="Yoel Kortick" userId="167978f5-7f40-4909-85d5-d4149554ad4e" providerId="ADAL" clId="{34CA34CA-AB97-47DB-B80E-54468DD94F5A}" dt="2024-05-31T15:12:12.322" v="114"/>
          <ac:spMkLst>
            <pc:docMk/>
            <pc:sldMk cId="2453279569" sldId="2147480434"/>
            <ac:spMk id="4" creationId="{05F8CE86-03AF-54EA-00F9-8418E5ED7670}"/>
          </ac:spMkLst>
        </pc:spChg>
      </pc:sldChg>
      <pc:sldChg chg="modSp mod">
        <pc:chgData name="Yoel Kortick" userId="167978f5-7f40-4909-85d5-d4149554ad4e" providerId="ADAL" clId="{34CA34CA-AB97-47DB-B80E-54468DD94F5A}" dt="2024-05-31T15:07:47.235" v="113" actId="255"/>
        <pc:sldMkLst>
          <pc:docMk/>
          <pc:sldMk cId="2752182797" sldId="2147480470"/>
        </pc:sldMkLst>
        <pc:spChg chg="mod">
          <ac:chgData name="Yoel Kortick" userId="167978f5-7f40-4909-85d5-d4149554ad4e" providerId="ADAL" clId="{34CA34CA-AB97-47DB-B80E-54468DD94F5A}" dt="2024-05-31T15:07:47.235" v="113" actId="255"/>
          <ac:spMkLst>
            <pc:docMk/>
            <pc:sldMk cId="2752182797" sldId="2147480470"/>
            <ac:spMk id="5" creationId="{7D8C6FD9-B4C2-CFAD-215B-58C53E4C1DF9}"/>
          </ac:spMkLst>
        </pc:spChg>
      </pc:sldChg>
      <pc:sldChg chg="modSp">
        <pc:chgData name="Yoel Kortick" userId="167978f5-7f40-4909-85d5-d4149554ad4e" providerId="ADAL" clId="{34CA34CA-AB97-47DB-B80E-54468DD94F5A}" dt="2024-05-31T15:12:12.322" v="114"/>
        <pc:sldMkLst>
          <pc:docMk/>
          <pc:sldMk cId="1164081577" sldId="2147480471"/>
        </pc:sldMkLst>
        <pc:spChg chg="mod">
          <ac:chgData name="Yoel Kortick" userId="167978f5-7f40-4909-85d5-d4149554ad4e" providerId="ADAL" clId="{34CA34CA-AB97-47DB-B80E-54468DD94F5A}" dt="2024-05-31T15:12:12.322" v="114"/>
          <ac:spMkLst>
            <pc:docMk/>
            <pc:sldMk cId="1164081577" sldId="2147480471"/>
            <ac:spMk id="4" creationId="{A3CD07B1-8914-964E-091B-2F3DEF410343}"/>
          </ac:spMkLst>
        </pc:spChg>
      </pc:sldChg>
      <pc:sldChg chg="modSp">
        <pc:chgData name="Yoel Kortick" userId="167978f5-7f40-4909-85d5-d4149554ad4e" providerId="ADAL" clId="{34CA34CA-AB97-47DB-B80E-54468DD94F5A}" dt="2024-05-31T15:12:12.322" v="114"/>
        <pc:sldMkLst>
          <pc:docMk/>
          <pc:sldMk cId="3355048127" sldId="2147480472"/>
        </pc:sldMkLst>
        <pc:spChg chg="mod">
          <ac:chgData name="Yoel Kortick" userId="167978f5-7f40-4909-85d5-d4149554ad4e" providerId="ADAL" clId="{34CA34CA-AB97-47DB-B80E-54468DD94F5A}" dt="2024-05-31T15:12:12.322" v="114"/>
          <ac:spMkLst>
            <pc:docMk/>
            <pc:sldMk cId="3355048127" sldId="2147480472"/>
            <ac:spMk id="4" creationId="{FA04C813-538A-F538-E913-1FE654A4263F}"/>
          </ac:spMkLst>
        </pc:spChg>
      </pc:sldChg>
      <pc:sldChg chg="modSp">
        <pc:chgData name="Yoel Kortick" userId="167978f5-7f40-4909-85d5-d4149554ad4e" providerId="ADAL" clId="{34CA34CA-AB97-47DB-B80E-54468DD94F5A}" dt="2024-05-31T15:12:12.322" v="114"/>
        <pc:sldMkLst>
          <pc:docMk/>
          <pc:sldMk cId="1274998979" sldId="2147480473"/>
        </pc:sldMkLst>
        <pc:spChg chg="mod">
          <ac:chgData name="Yoel Kortick" userId="167978f5-7f40-4909-85d5-d4149554ad4e" providerId="ADAL" clId="{34CA34CA-AB97-47DB-B80E-54468DD94F5A}" dt="2024-05-31T15:12:12.322" v="114"/>
          <ac:spMkLst>
            <pc:docMk/>
            <pc:sldMk cId="1274998979" sldId="2147480473"/>
            <ac:spMk id="4" creationId="{29B27B32-D31C-1294-0844-A851A11C4997}"/>
          </ac:spMkLst>
        </pc:spChg>
      </pc:sldChg>
      <pc:sldChg chg="modSp">
        <pc:chgData name="Yoel Kortick" userId="167978f5-7f40-4909-85d5-d4149554ad4e" providerId="ADAL" clId="{34CA34CA-AB97-47DB-B80E-54468DD94F5A}" dt="2024-05-31T15:12:12.322" v="114"/>
        <pc:sldMkLst>
          <pc:docMk/>
          <pc:sldMk cId="1110375079" sldId="2147480474"/>
        </pc:sldMkLst>
        <pc:spChg chg="mod">
          <ac:chgData name="Yoel Kortick" userId="167978f5-7f40-4909-85d5-d4149554ad4e" providerId="ADAL" clId="{34CA34CA-AB97-47DB-B80E-54468DD94F5A}" dt="2024-05-31T15:12:12.322" v="114"/>
          <ac:spMkLst>
            <pc:docMk/>
            <pc:sldMk cId="1110375079" sldId="2147480474"/>
            <ac:spMk id="4" creationId="{D96381F0-7734-52A1-A725-DA9B8026628E}"/>
          </ac:spMkLst>
        </pc:spChg>
      </pc:sldChg>
      <pc:sldChg chg="modSp">
        <pc:chgData name="Yoel Kortick" userId="167978f5-7f40-4909-85d5-d4149554ad4e" providerId="ADAL" clId="{34CA34CA-AB97-47DB-B80E-54468DD94F5A}" dt="2024-05-31T15:12:12.322" v="114"/>
        <pc:sldMkLst>
          <pc:docMk/>
          <pc:sldMk cId="3464433035" sldId="2147480475"/>
        </pc:sldMkLst>
        <pc:spChg chg="mod">
          <ac:chgData name="Yoel Kortick" userId="167978f5-7f40-4909-85d5-d4149554ad4e" providerId="ADAL" clId="{34CA34CA-AB97-47DB-B80E-54468DD94F5A}" dt="2024-05-31T15:12:12.322" v="114"/>
          <ac:spMkLst>
            <pc:docMk/>
            <pc:sldMk cId="3464433035" sldId="2147480475"/>
            <ac:spMk id="4" creationId="{DD3424C7-9BBE-A158-B5CA-50AA97481E58}"/>
          </ac:spMkLst>
        </pc:spChg>
      </pc:sldChg>
      <pc:sldChg chg="modSp">
        <pc:chgData name="Yoel Kortick" userId="167978f5-7f40-4909-85d5-d4149554ad4e" providerId="ADAL" clId="{34CA34CA-AB97-47DB-B80E-54468DD94F5A}" dt="2024-05-31T15:12:12.322" v="114"/>
        <pc:sldMkLst>
          <pc:docMk/>
          <pc:sldMk cId="1520001480" sldId="2147480476"/>
        </pc:sldMkLst>
        <pc:spChg chg="mod">
          <ac:chgData name="Yoel Kortick" userId="167978f5-7f40-4909-85d5-d4149554ad4e" providerId="ADAL" clId="{34CA34CA-AB97-47DB-B80E-54468DD94F5A}" dt="2024-05-31T15:12:12.322" v="114"/>
          <ac:spMkLst>
            <pc:docMk/>
            <pc:sldMk cId="1520001480" sldId="2147480476"/>
            <ac:spMk id="4" creationId="{582F06C8-C2B7-0F65-DF24-CC58A48027EA}"/>
          </ac:spMkLst>
        </pc:spChg>
      </pc:sldChg>
      <pc:sldChg chg="modSp">
        <pc:chgData name="Yoel Kortick" userId="167978f5-7f40-4909-85d5-d4149554ad4e" providerId="ADAL" clId="{34CA34CA-AB97-47DB-B80E-54468DD94F5A}" dt="2024-05-31T15:12:12.322" v="114"/>
        <pc:sldMkLst>
          <pc:docMk/>
          <pc:sldMk cId="2368417211" sldId="2147480477"/>
        </pc:sldMkLst>
        <pc:spChg chg="mod">
          <ac:chgData name="Yoel Kortick" userId="167978f5-7f40-4909-85d5-d4149554ad4e" providerId="ADAL" clId="{34CA34CA-AB97-47DB-B80E-54468DD94F5A}" dt="2024-05-31T15:12:12.322" v="114"/>
          <ac:spMkLst>
            <pc:docMk/>
            <pc:sldMk cId="2368417211" sldId="2147480477"/>
            <ac:spMk id="4" creationId="{CE51A115-00FF-B57F-4D21-1C77DFFA8E08}"/>
          </ac:spMkLst>
        </pc:spChg>
      </pc:sldChg>
      <pc:sldChg chg="modSp">
        <pc:chgData name="Yoel Kortick" userId="167978f5-7f40-4909-85d5-d4149554ad4e" providerId="ADAL" clId="{34CA34CA-AB97-47DB-B80E-54468DD94F5A}" dt="2024-05-31T15:12:12.322" v="114"/>
        <pc:sldMkLst>
          <pc:docMk/>
          <pc:sldMk cId="3603009327" sldId="2147480478"/>
        </pc:sldMkLst>
        <pc:spChg chg="mod">
          <ac:chgData name="Yoel Kortick" userId="167978f5-7f40-4909-85d5-d4149554ad4e" providerId="ADAL" clId="{34CA34CA-AB97-47DB-B80E-54468DD94F5A}" dt="2024-05-31T15:12:12.322" v="114"/>
          <ac:spMkLst>
            <pc:docMk/>
            <pc:sldMk cId="3603009327" sldId="2147480478"/>
            <ac:spMk id="4" creationId="{AAC2AFC9-53F6-AB7F-B8ED-BEBC7E563D13}"/>
          </ac:spMkLst>
        </pc:spChg>
      </pc:sldChg>
      <pc:sldChg chg="modSp">
        <pc:chgData name="Yoel Kortick" userId="167978f5-7f40-4909-85d5-d4149554ad4e" providerId="ADAL" clId="{34CA34CA-AB97-47DB-B80E-54468DD94F5A}" dt="2024-05-31T15:12:12.322" v="114"/>
        <pc:sldMkLst>
          <pc:docMk/>
          <pc:sldMk cId="1046300214" sldId="2147480479"/>
        </pc:sldMkLst>
        <pc:spChg chg="mod">
          <ac:chgData name="Yoel Kortick" userId="167978f5-7f40-4909-85d5-d4149554ad4e" providerId="ADAL" clId="{34CA34CA-AB97-47DB-B80E-54468DD94F5A}" dt="2024-05-31T15:12:12.322" v="114"/>
          <ac:spMkLst>
            <pc:docMk/>
            <pc:sldMk cId="1046300214" sldId="2147480479"/>
            <ac:spMk id="4" creationId="{0E1AAF59-D902-1D4E-C787-33D803B6598A}"/>
          </ac:spMkLst>
        </pc:spChg>
      </pc:sldChg>
      <pc:sldChg chg="modSp">
        <pc:chgData name="Yoel Kortick" userId="167978f5-7f40-4909-85d5-d4149554ad4e" providerId="ADAL" clId="{34CA34CA-AB97-47DB-B80E-54468DD94F5A}" dt="2024-05-31T15:12:12.322" v="114"/>
        <pc:sldMkLst>
          <pc:docMk/>
          <pc:sldMk cId="4177393305" sldId="2147480480"/>
        </pc:sldMkLst>
        <pc:spChg chg="mod">
          <ac:chgData name="Yoel Kortick" userId="167978f5-7f40-4909-85d5-d4149554ad4e" providerId="ADAL" clId="{34CA34CA-AB97-47DB-B80E-54468DD94F5A}" dt="2024-05-31T15:12:12.322" v="114"/>
          <ac:spMkLst>
            <pc:docMk/>
            <pc:sldMk cId="4177393305" sldId="2147480480"/>
            <ac:spMk id="4" creationId="{CE96137D-B7D2-AF79-8293-814DAA9D6B46}"/>
          </ac:spMkLst>
        </pc:spChg>
      </pc:sldChg>
      <pc:sldChg chg="modSp">
        <pc:chgData name="Yoel Kortick" userId="167978f5-7f40-4909-85d5-d4149554ad4e" providerId="ADAL" clId="{34CA34CA-AB97-47DB-B80E-54468DD94F5A}" dt="2024-05-31T15:12:12.322" v="114"/>
        <pc:sldMkLst>
          <pc:docMk/>
          <pc:sldMk cId="1680560431" sldId="2147480481"/>
        </pc:sldMkLst>
        <pc:spChg chg="mod">
          <ac:chgData name="Yoel Kortick" userId="167978f5-7f40-4909-85d5-d4149554ad4e" providerId="ADAL" clId="{34CA34CA-AB97-47DB-B80E-54468DD94F5A}" dt="2024-05-31T15:12:12.322" v="114"/>
          <ac:spMkLst>
            <pc:docMk/>
            <pc:sldMk cId="1680560431" sldId="2147480481"/>
            <ac:spMk id="4" creationId="{C54B879F-BA83-FDFD-8C12-2F401BA5E227}"/>
          </ac:spMkLst>
        </pc:spChg>
      </pc:sldChg>
      <pc:sldChg chg="modSp">
        <pc:chgData name="Yoel Kortick" userId="167978f5-7f40-4909-85d5-d4149554ad4e" providerId="ADAL" clId="{34CA34CA-AB97-47DB-B80E-54468DD94F5A}" dt="2024-05-31T15:12:12.322" v="114"/>
        <pc:sldMkLst>
          <pc:docMk/>
          <pc:sldMk cId="1483028742" sldId="2147480482"/>
        </pc:sldMkLst>
        <pc:spChg chg="mod">
          <ac:chgData name="Yoel Kortick" userId="167978f5-7f40-4909-85d5-d4149554ad4e" providerId="ADAL" clId="{34CA34CA-AB97-47DB-B80E-54468DD94F5A}" dt="2024-05-31T15:12:12.322" v="114"/>
          <ac:spMkLst>
            <pc:docMk/>
            <pc:sldMk cId="1483028742" sldId="2147480482"/>
            <ac:spMk id="4" creationId="{BF1093CB-2AFA-92E3-8599-B3E38321D1E2}"/>
          </ac:spMkLst>
        </pc:spChg>
      </pc:sldChg>
      <pc:sldChg chg="modSp">
        <pc:chgData name="Yoel Kortick" userId="167978f5-7f40-4909-85d5-d4149554ad4e" providerId="ADAL" clId="{34CA34CA-AB97-47DB-B80E-54468DD94F5A}" dt="2024-05-31T15:12:12.322" v="114"/>
        <pc:sldMkLst>
          <pc:docMk/>
          <pc:sldMk cId="1806891617" sldId="2147480483"/>
        </pc:sldMkLst>
        <pc:spChg chg="mod">
          <ac:chgData name="Yoel Kortick" userId="167978f5-7f40-4909-85d5-d4149554ad4e" providerId="ADAL" clId="{34CA34CA-AB97-47DB-B80E-54468DD94F5A}" dt="2024-05-31T15:12:12.322" v="114"/>
          <ac:spMkLst>
            <pc:docMk/>
            <pc:sldMk cId="1806891617" sldId="2147480483"/>
            <ac:spMk id="4" creationId="{DD89A89E-9DCD-1D33-AE98-970C5055F197}"/>
          </ac:spMkLst>
        </pc:spChg>
      </pc:sldChg>
      <pc:sldChg chg="modSp">
        <pc:chgData name="Yoel Kortick" userId="167978f5-7f40-4909-85d5-d4149554ad4e" providerId="ADAL" clId="{34CA34CA-AB97-47DB-B80E-54468DD94F5A}" dt="2024-05-31T15:12:12.322" v="114"/>
        <pc:sldMkLst>
          <pc:docMk/>
          <pc:sldMk cId="1656360600" sldId="2147480484"/>
        </pc:sldMkLst>
        <pc:spChg chg="mod">
          <ac:chgData name="Yoel Kortick" userId="167978f5-7f40-4909-85d5-d4149554ad4e" providerId="ADAL" clId="{34CA34CA-AB97-47DB-B80E-54468DD94F5A}" dt="2024-05-31T15:12:12.322" v="114"/>
          <ac:spMkLst>
            <pc:docMk/>
            <pc:sldMk cId="1656360600" sldId="2147480484"/>
            <ac:spMk id="4" creationId="{F1FF089F-F933-54DD-A37D-C1F24782FC73}"/>
          </ac:spMkLst>
        </pc:spChg>
      </pc:sldChg>
      <pc:sldChg chg="modSp">
        <pc:chgData name="Yoel Kortick" userId="167978f5-7f40-4909-85d5-d4149554ad4e" providerId="ADAL" clId="{34CA34CA-AB97-47DB-B80E-54468DD94F5A}" dt="2024-05-31T15:12:12.322" v="114"/>
        <pc:sldMkLst>
          <pc:docMk/>
          <pc:sldMk cId="2378558675" sldId="2147480485"/>
        </pc:sldMkLst>
        <pc:spChg chg="mod">
          <ac:chgData name="Yoel Kortick" userId="167978f5-7f40-4909-85d5-d4149554ad4e" providerId="ADAL" clId="{34CA34CA-AB97-47DB-B80E-54468DD94F5A}" dt="2024-05-31T15:12:12.322" v="114"/>
          <ac:spMkLst>
            <pc:docMk/>
            <pc:sldMk cId="2378558675" sldId="2147480485"/>
            <ac:spMk id="4" creationId="{30246C57-7E31-71C2-347E-A0E23D7E3EEC}"/>
          </ac:spMkLst>
        </pc:spChg>
      </pc:sldChg>
      <pc:sldChg chg="modSp">
        <pc:chgData name="Yoel Kortick" userId="167978f5-7f40-4909-85d5-d4149554ad4e" providerId="ADAL" clId="{34CA34CA-AB97-47DB-B80E-54468DD94F5A}" dt="2024-05-31T15:12:12.322" v="114"/>
        <pc:sldMkLst>
          <pc:docMk/>
          <pc:sldMk cId="4231953410" sldId="2147480486"/>
        </pc:sldMkLst>
        <pc:spChg chg="mod">
          <ac:chgData name="Yoel Kortick" userId="167978f5-7f40-4909-85d5-d4149554ad4e" providerId="ADAL" clId="{34CA34CA-AB97-47DB-B80E-54468DD94F5A}" dt="2024-05-31T15:12:12.322" v="114"/>
          <ac:spMkLst>
            <pc:docMk/>
            <pc:sldMk cId="4231953410" sldId="2147480486"/>
            <ac:spMk id="4" creationId="{E56D06FE-AC4A-4AC2-999C-7111C6D8F979}"/>
          </ac:spMkLst>
        </pc:spChg>
      </pc:sldChg>
      <pc:sldChg chg="modSp">
        <pc:chgData name="Yoel Kortick" userId="167978f5-7f40-4909-85d5-d4149554ad4e" providerId="ADAL" clId="{34CA34CA-AB97-47DB-B80E-54468DD94F5A}" dt="2024-05-31T15:12:12.322" v="114"/>
        <pc:sldMkLst>
          <pc:docMk/>
          <pc:sldMk cId="1139301691" sldId="2147480487"/>
        </pc:sldMkLst>
        <pc:spChg chg="mod">
          <ac:chgData name="Yoel Kortick" userId="167978f5-7f40-4909-85d5-d4149554ad4e" providerId="ADAL" clId="{34CA34CA-AB97-47DB-B80E-54468DD94F5A}" dt="2024-05-31T15:12:12.322" v="114"/>
          <ac:spMkLst>
            <pc:docMk/>
            <pc:sldMk cId="1139301691" sldId="2147480487"/>
            <ac:spMk id="4" creationId="{F434F7A6-50BF-D750-8763-CA75991A6A1A}"/>
          </ac:spMkLst>
        </pc:spChg>
      </pc:sldChg>
      <pc:sldChg chg="modSp">
        <pc:chgData name="Yoel Kortick" userId="167978f5-7f40-4909-85d5-d4149554ad4e" providerId="ADAL" clId="{34CA34CA-AB97-47DB-B80E-54468DD94F5A}" dt="2024-05-31T15:12:12.322" v="114"/>
        <pc:sldMkLst>
          <pc:docMk/>
          <pc:sldMk cId="3457871343" sldId="2147480489"/>
        </pc:sldMkLst>
        <pc:spChg chg="mod">
          <ac:chgData name="Yoel Kortick" userId="167978f5-7f40-4909-85d5-d4149554ad4e" providerId="ADAL" clId="{34CA34CA-AB97-47DB-B80E-54468DD94F5A}" dt="2024-05-31T15:12:12.322" v="114"/>
          <ac:spMkLst>
            <pc:docMk/>
            <pc:sldMk cId="3457871343" sldId="2147480489"/>
            <ac:spMk id="4" creationId="{C926D401-CEF2-ABDB-71EB-6218F50A0331}"/>
          </ac:spMkLst>
        </pc:spChg>
      </pc:sldChg>
      <pc:sldChg chg="modSp">
        <pc:chgData name="Yoel Kortick" userId="167978f5-7f40-4909-85d5-d4149554ad4e" providerId="ADAL" clId="{34CA34CA-AB97-47DB-B80E-54468DD94F5A}" dt="2024-05-31T15:12:12.322" v="114"/>
        <pc:sldMkLst>
          <pc:docMk/>
          <pc:sldMk cId="2445103412" sldId="2147480491"/>
        </pc:sldMkLst>
        <pc:spChg chg="mod">
          <ac:chgData name="Yoel Kortick" userId="167978f5-7f40-4909-85d5-d4149554ad4e" providerId="ADAL" clId="{34CA34CA-AB97-47DB-B80E-54468DD94F5A}" dt="2024-05-31T15:12:12.322" v="114"/>
          <ac:spMkLst>
            <pc:docMk/>
            <pc:sldMk cId="2445103412" sldId="2147480491"/>
            <ac:spMk id="4" creationId="{62DEED17-B470-A09C-1F38-D2B264583D6F}"/>
          </ac:spMkLst>
        </pc:spChg>
      </pc:sldChg>
      <pc:sldChg chg="modSp">
        <pc:chgData name="Yoel Kortick" userId="167978f5-7f40-4909-85d5-d4149554ad4e" providerId="ADAL" clId="{34CA34CA-AB97-47DB-B80E-54468DD94F5A}" dt="2024-05-31T15:12:12.322" v="114"/>
        <pc:sldMkLst>
          <pc:docMk/>
          <pc:sldMk cId="3682246650" sldId="2147480492"/>
        </pc:sldMkLst>
        <pc:spChg chg="mod">
          <ac:chgData name="Yoel Kortick" userId="167978f5-7f40-4909-85d5-d4149554ad4e" providerId="ADAL" clId="{34CA34CA-AB97-47DB-B80E-54468DD94F5A}" dt="2024-05-31T15:12:12.322" v="114"/>
          <ac:spMkLst>
            <pc:docMk/>
            <pc:sldMk cId="3682246650" sldId="2147480492"/>
            <ac:spMk id="4" creationId="{7E7A889A-B862-844A-1385-7660981C7E8C}"/>
          </ac:spMkLst>
        </pc:spChg>
      </pc:sldChg>
      <pc:sldChg chg="modSp">
        <pc:chgData name="Yoel Kortick" userId="167978f5-7f40-4909-85d5-d4149554ad4e" providerId="ADAL" clId="{34CA34CA-AB97-47DB-B80E-54468DD94F5A}" dt="2024-05-31T15:12:12.322" v="114"/>
        <pc:sldMkLst>
          <pc:docMk/>
          <pc:sldMk cId="1708223435" sldId="2147480493"/>
        </pc:sldMkLst>
        <pc:spChg chg="mod">
          <ac:chgData name="Yoel Kortick" userId="167978f5-7f40-4909-85d5-d4149554ad4e" providerId="ADAL" clId="{34CA34CA-AB97-47DB-B80E-54468DD94F5A}" dt="2024-05-31T15:12:12.322" v="114"/>
          <ac:spMkLst>
            <pc:docMk/>
            <pc:sldMk cId="1708223435" sldId="2147480493"/>
            <ac:spMk id="4" creationId="{3080CEFD-6721-FFA3-4246-7FCB462FBCE0}"/>
          </ac:spMkLst>
        </pc:spChg>
      </pc:sldChg>
      <pc:sldChg chg="modSp">
        <pc:chgData name="Yoel Kortick" userId="167978f5-7f40-4909-85d5-d4149554ad4e" providerId="ADAL" clId="{34CA34CA-AB97-47DB-B80E-54468DD94F5A}" dt="2024-05-31T15:12:12.322" v="114"/>
        <pc:sldMkLst>
          <pc:docMk/>
          <pc:sldMk cId="714532521" sldId="2147480494"/>
        </pc:sldMkLst>
        <pc:spChg chg="mod">
          <ac:chgData name="Yoel Kortick" userId="167978f5-7f40-4909-85d5-d4149554ad4e" providerId="ADAL" clId="{34CA34CA-AB97-47DB-B80E-54468DD94F5A}" dt="2024-05-31T15:12:12.322" v="114"/>
          <ac:spMkLst>
            <pc:docMk/>
            <pc:sldMk cId="714532521" sldId="2147480494"/>
            <ac:spMk id="4" creationId="{92864103-1C8F-2EEE-914F-4AEBD0139B0C}"/>
          </ac:spMkLst>
        </pc:spChg>
      </pc:sldChg>
      <pc:sldChg chg="modSp">
        <pc:chgData name="Yoel Kortick" userId="167978f5-7f40-4909-85d5-d4149554ad4e" providerId="ADAL" clId="{34CA34CA-AB97-47DB-B80E-54468DD94F5A}" dt="2024-05-31T15:12:12.322" v="114"/>
        <pc:sldMkLst>
          <pc:docMk/>
          <pc:sldMk cId="1857512010" sldId="2147480495"/>
        </pc:sldMkLst>
        <pc:spChg chg="mod">
          <ac:chgData name="Yoel Kortick" userId="167978f5-7f40-4909-85d5-d4149554ad4e" providerId="ADAL" clId="{34CA34CA-AB97-47DB-B80E-54468DD94F5A}" dt="2024-05-31T15:12:12.322" v="114"/>
          <ac:spMkLst>
            <pc:docMk/>
            <pc:sldMk cId="1857512010" sldId="2147480495"/>
            <ac:spMk id="4" creationId="{9E18E923-77EB-26B8-DE4B-1515CFF624A0}"/>
          </ac:spMkLst>
        </pc:spChg>
      </pc:sldChg>
      <pc:sldChg chg="modSp">
        <pc:chgData name="Yoel Kortick" userId="167978f5-7f40-4909-85d5-d4149554ad4e" providerId="ADAL" clId="{34CA34CA-AB97-47DB-B80E-54468DD94F5A}" dt="2024-05-31T15:12:12.322" v="114"/>
        <pc:sldMkLst>
          <pc:docMk/>
          <pc:sldMk cId="1794630743" sldId="2147480496"/>
        </pc:sldMkLst>
        <pc:spChg chg="mod">
          <ac:chgData name="Yoel Kortick" userId="167978f5-7f40-4909-85d5-d4149554ad4e" providerId="ADAL" clId="{34CA34CA-AB97-47DB-B80E-54468DD94F5A}" dt="2024-05-31T15:12:12.322" v="114"/>
          <ac:spMkLst>
            <pc:docMk/>
            <pc:sldMk cId="1794630743" sldId="2147480496"/>
            <ac:spMk id="4" creationId="{5779B05F-AD29-3056-90B9-4505C2DB8B6D}"/>
          </ac:spMkLst>
        </pc:spChg>
      </pc:sldChg>
      <pc:sldChg chg="modSp">
        <pc:chgData name="Yoel Kortick" userId="167978f5-7f40-4909-85d5-d4149554ad4e" providerId="ADAL" clId="{34CA34CA-AB97-47DB-B80E-54468DD94F5A}" dt="2024-05-31T15:12:12.322" v="114"/>
        <pc:sldMkLst>
          <pc:docMk/>
          <pc:sldMk cId="2893669141" sldId="2147480497"/>
        </pc:sldMkLst>
        <pc:spChg chg="mod">
          <ac:chgData name="Yoel Kortick" userId="167978f5-7f40-4909-85d5-d4149554ad4e" providerId="ADAL" clId="{34CA34CA-AB97-47DB-B80E-54468DD94F5A}" dt="2024-05-31T15:12:12.322" v="114"/>
          <ac:spMkLst>
            <pc:docMk/>
            <pc:sldMk cId="2893669141" sldId="2147480497"/>
            <ac:spMk id="4" creationId="{81939B12-6E72-52F8-6EB6-12646ADB5ABF}"/>
          </ac:spMkLst>
        </pc:spChg>
      </pc:sldChg>
      <pc:sldChg chg="modSp">
        <pc:chgData name="Yoel Kortick" userId="167978f5-7f40-4909-85d5-d4149554ad4e" providerId="ADAL" clId="{34CA34CA-AB97-47DB-B80E-54468DD94F5A}" dt="2024-05-31T15:12:12.322" v="114"/>
        <pc:sldMkLst>
          <pc:docMk/>
          <pc:sldMk cId="1664397551" sldId="2147480498"/>
        </pc:sldMkLst>
        <pc:spChg chg="mod">
          <ac:chgData name="Yoel Kortick" userId="167978f5-7f40-4909-85d5-d4149554ad4e" providerId="ADAL" clId="{34CA34CA-AB97-47DB-B80E-54468DD94F5A}" dt="2024-05-31T15:12:12.322" v="114"/>
          <ac:spMkLst>
            <pc:docMk/>
            <pc:sldMk cId="1664397551" sldId="2147480498"/>
            <ac:spMk id="4" creationId="{9D7897B5-EAE9-1CF3-A56E-74BA9602F336}"/>
          </ac:spMkLst>
        </pc:spChg>
      </pc:sldChg>
      <pc:sldChg chg="modSp">
        <pc:chgData name="Yoel Kortick" userId="167978f5-7f40-4909-85d5-d4149554ad4e" providerId="ADAL" clId="{34CA34CA-AB97-47DB-B80E-54468DD94F5A}" dt="2024-05-31T15:12:12.322" v="114"/>
        <pc:sldMkLst>
          <pc:docMk/>
          <pc:sldMk cId="2184133722" sldId="2147480499"/>
        </pc:sldMkLst>
        <pc:spChg chg="mod">
          <ac:chgData name="Yoel Kortick" userId="167978f5-7f40-4909-85d5-d4149554ad4e" providerId="ADAL" clId="{34CA34CA-AB97-47DB-B80E-54468DD94F5A}" dt="2024-05-31T15:12:12.322" v="114"/>
          <ac:spMkLst>
            <pc:docMk/>
            <pc:sldMk cId="2184133722" sldId="2147480499"/>
            <ac:spMk id="4" creationId="{44FB8200-0290-4785-CA65-3169D51D1771}"/>
          </ac:spMkLst>
        </pc:spChg>
      </pc:sldChg>
      <pc:sldChg chg="modSp">
        <pc:chgData name="Yoel Kortick" userId="167978f5-7f40-4909-85d5-d4149554ad4e" providerId="ADAL" clId="{34CA34CA-AB97-47DB-B80E-54468DD94F5A}" dt="2024-05-31T15:12:12.322" v="114"/>
        <pc:sldMkLst>
          <pc:docMk/>
          <pc:sldMk cId="3529502648" sldId="2147480500"/>
        </pc:sldMkLst>
        <pc:spChg chg="mod">
          <ac:chgData name="Yoel Kortick" userId="167978f5-7f40-4909-85d5-d4149554ad4e" providerId="ADAL" clId="{34CA34CA-AB97-47DB-B80E-54468DD94F5A}" dt="2024-05-31T15:12:12.322" v="114"/>
          <ac:spMkLst>
            <pc:docMk/>
            <pc:sldMk cId="3529502648" sldId="2147480500"/>
            <ac:spMk id="4" creationId="{9F9E2733-F1DB-6B7F-8D82-025CCDEF4563}"/>
          </ac:spMkLst>
        </pc:spChg>
      </pc:sldChg>
      <pc:sldChg chg="modSp">
        <pc:chgData name="Yoel Kortick" userId="167978f5-7f40-4909-85d5-d4149554ad4e" providerId="ADAL" clId="{34CA34CA-AB97-47DB-B80E-54468DD94F5A}" dt="2024-05-31T15:12:12.322" v="114"/>
        <pc:sldMkLst>
          <pc:docMk/>
          <pc:sldMk cId="583613431" sldId="2147480501"/>
        </pc:sldMkLst>
        <pc:spChg chg="mod">
          <ac:chgData name="Yoel Kortick" userId="167978f5-7f40-4909-85d5-d4149554ad4e" providerId="ADAL" clId="{34CA34CA-AB97-47DB-B80E-54468DD94F5A}" dt="2024-05-31T15:12:12.322" v="114"/>
          <ac:spMkLst>
            <pc:docMk/>
            <pc:sldMk cId="583613431" sldId="2147480501"/>
            <ac:spMk id="5" creationId="{5F39E5D2-75A6-DFCC-2120-804474CE30AA}"/>
          </ac:spMkLst>
        </pc:spChg>
      </pc:sldChg>
      <pc:sldChg chg="add">
        <pc:chgData name="Yoel Kortick" userId="167978f5-7f40-4909-85d5-d4149554ad4e" providerId="ADAL" clId="{34CA34CA-AB97-47DB-B80E-54468DD94F5A}" dt="2024-05-31T15:06:44.390" v="80" actId="2890"/>
        <pc:sldMkLst>
          <pc:docMk/>
          <pc:sldMk cId="341079348" sldId="2147480517"/>
        </pc:sldMkLst>
      </pc:sldChg>
    </pc:docChg>
  </pc:docChgLst>
  <pc:docChgLst>
    <pc:chgData name="Yoel Kortick" userId="167978f5-7f40-4909-85d5-d4149554ad4e" providerId="ADAL" clId="{A428E566-1A4E-4E8A-B3F5-DB90214EDC8B}"/>
    <pc:docChg chg="custSel modMainMaster">
      <pc:chgData name="Yoel Kortick" userId="167978f5-7f40-4909-85d5-d4149554ad4e" providerId="ADAL" clId="{A428E566-1A4E-4E8A-B3F5-DB90214EDC8B}" dt="2024-04-11T12:07:03.534" v="32" actId="1076"/>
      <pc:docMkLst>
        <pc:docMk/>
      </pc:docMkLst>
      <pc:sldMasterChg chg="addSp delSp modSp mod modSldLayout">
        <pc:chgData name="Yoel Kortick" userId="167978f5-7f40-4909-85d5-d4149554ad4e" providerId="ADAL" clId="{A428E566-1A4E-4E8A-B3F5-DB90214EDC8B}" dt="2024-04-11T12:07:03.534" v="32" actId="1076"/>
        <pc:sldMasterMkLst>
          <pc:docMk/>
          <pc:sldMasterMk cId="4005910495" sldId="2147484128"/>
        </pc:sldMasterMkLst>
        <pc:grpChg chg="del">
          <ac:chgData name="Yoel Kortick" userId="167978f5-7f40-4909-85d5-d4149554ad4e" providerId="ADAL" clId="{A428E566-1A4E-4E8A-B3F5-DB90214EDC8B}" dt="2024-04-11T12:05:39.635" v="5" actId="478"/>
          <ac:grpSpMkLst>
            <pc:docMk/>
            <pc:sldMasterMk cId="4005910495" sldId="2147484128"/>
            <ac:grpSpMk id="89" creationId="{00000000-0000-0000-0000-000000000000}"/>
          </ac:grpSpMkLst>
        </pc:grpChg>
        <pc:picChg chg="add mod">
          <ac:chgData name="Yoel Kortick" userId="167978f5-7f40-4909-85d5-d4149554ad4e" providerId="ADAL" clId="{A428E566-1A4E-4E8A-B3F5-DB90214EDC8B}" dt="2024-04-11T12:05:55.165" v="17" actId="1038"/>
          <ac:picMkLst>
            <pc:docMk/>
            <pc:sldMasterMk cId="4005910495" sldId="2147484128"/>
            <ac:picMk id="5" creationId="{1ECB515D-8660-F864-9EAF-2C624F1D0683}"/>
          </ac:picMkLst>
        </pc:picChg>
        <pc:sldLayoutChg chg="addSp delSp modSp mod">
          <pc:chgData name="Yoel Kortick" userId="167978f5-7f40-4909-85d5-d4149554ad4e" providerId="ADAL" clId="{A428E566-1A4E-4E8A-B3F5-DB90214EDC8B}" dt="2024-04-11T12:07:03.534" v="32" actId="1076"/>
          <pc:sldLayoutMkLst>
            <pc:docMk/>
            <pc:sldMasterMk cId="4005910495" sldId="2147484128"/>
            <pc:sldLayoutMk cId="3672733989" sldId="2147484621"/>
          </pc:sldLayoutMkLst>
          <pc:grpChg chg="del">
            <ac:chgData name="Yoel Kortick" userId="167978f5-7f40-4909-85d5-d4149554ad4e" providerId="ADAL" clId="{A428E566-1A4E-4E8A-B3F5-DB90214EDC8B}" dt="2024-04-11T12:06:56.490" v="28" actId="478"/>
            <ac:grpSpMkLst>
              <pc:docMk/>
              <pc:sldMasterMk cId="4005910495" sldId="2147484128"/>
              <pc:sldLayoutMk cId="3672733989" sldId="2147484621"/>
              <ac:grpSpMk id="56" creationId="{00000000-0000-0000-0000-000000000000}"/>
            </ac:grpSpMkLst>
          </pc:grpChg>
          <pc:picChg chg="add mod">
            <ac:chgData name="Yoel Kortick" userId="167978f5-7f40-4909-85d5-d4149554ad4e" providerId="ADAL" clId="{A428E566-1A4E-4E8A-B3F5-DB90214EDC8B}" dt="2024-04-11T12:07:03.534" v="32" actId="1076"/>
            <ac:picMkLst>
              <pc:docMk/>
              <pc:sldMasterMk cId="4005910495" sldId="2147484128"/>
              <pc:sldLayoutMk cId="3672733989" sldId="2147484621"/>
              <ac:picMk id="3" creationId="{3944E953-B6D0-9F61-FAAE-8AA99D3F4112}"/>
            </ac:picMkLst>
          </pc:picChg>
        </pc:sldLayoutChg>
        <pc:sldLayoutChg chg="addSp delSp modSp mod">
          <pc:chgData name="Yoel Kortick" userId="167978f5-7f40-4909-85d5-d4149554ad4e" providerId="ADAL" clId="{A428E566-1A4E-4E8A-B3F5-DB90214EDC8B}" dt="2024-04-11T12:05:31.990" v="4" actId="1076"/>
          <pc:sldLayoutMkLst>
            <pc:docMk/>
            <pc:sldMasterMk cId="4005910495" sldId="2147484128"/>
            <pc:sldLayoutMk cId="3265183810" sldId="2147484626"/>
          </pc:sldLayoutMkLst>
          <pc:grpChg chg="del">
            <ac:chgData name="Yoel Kortick" userId="167978f5-7f40-4909-85d5-d4149554ad4e" providerId="ADAL" clId="{A428E566-1A4E-4E8A-B3F5-DB90214EDC8B}" dt="2024-04-11T12:05:19.191" v="0" actId="478"/>
            <ac:grpSpMkLst>
              <pc:docMk/>
              <pc:sldMasterMk cId="4005910495" sldId="2147484128"/>
              <pc:sldLayoutMk cId="3265183810" sldId="2147484626"/>
              <ac:grpSpMk id="3" creationId="{00000000-0000-0000-0000-000000000000}"/>
            </ac:grpSpMkLst>
          </pc:grpChg>
          <pc:picChg chg="add mod">
            <ac:chgData name="Yoel Kortick" userId="167978f5-7f40-4909-85d5-d4149554ad4e" providerId="ADAL" clId="{A428E566-1A4E-4E8A-B3F5-DB90214EDC8B}" dt="2024-04-11T12:05:31.990" v="4" actId="1076"/>
            <ac:picMkLst>
              <pc:docMk/>
              <pc:sldMasterMk cId="4005910495" sldId="2147484128"/>
              <pc:sldLayoutMk cId="3265183810" sldId="2147484626"/>
              <ac:picMk id="4" creationId="{61AD539D-267D-F553-BAE1-816E8B2FB52C}"/>
            </ac:picMkLst>
          </pc:picChg>
        </pc:sldLayoutChg>
        <pc:sldLayoutChg chg="addSp delSp modSp mod">
          <pc:chgData name="Yoel Kortick" userId="167978f5-7f40-4909-85d5-d4149554ad4e" providerId="ADAL" clId="{A428E566-1A4E-4E8A-B3F5-DB90214EDC8B}" dt="2024-04-11T12:06:41.780" v="27" actId="1076"/>
          <pc:sldLayoutMkLst>
            <pc:docMk/>
            <pc:sldMasterMk cId="4005910495" sldId="2147484128"/>
            <pc:sldLayoutMk cId="817873587" sldId="2147484643"/>
          </pc:sldLayoutMkLst>
          <pc:grpChg chg="del">
            <ac:chgData name="Yoel Kortick" userId="167978f5-7f40-4909-85d5-d4149554ad4e" providerId="ADAL" clId="{A428E566-1A4E-4E8A-B3F5-DB90214EDC8B}" dt="2024-04-11T12:06:28.970" v="23" actId="478"/>
            <ac:grpSpMkLst>
              <pc:docMk/>
              <pc:sldMasterMk cId="4005910495" sldId="2147484128"/>
              <pc:sldLayoutMk cId="817873587" sldId="2147484643"/>
              <ac:grpSpMk id="12" creationId="{00000000-0000-0000-0000-000000000000}"/>
            </ac:grpSpMkLst>
          </pc:grpChg>
          <pc:picChg chg="add mod">
            <ac:chgData name="Yoel Kortick" userId="167978f5-7f40-4909-85d5-d4149554ad4e" providerId="ADAL" clId="{A428E566-1A4E-4E8A-B3F5-DB90214EDC8B}" dt="2024-04-11T12:06:41.780" v="27" actId="1076"/>
            <ac:picMkLst>
              <pc:docMk/>
              <pc:sldMasterMk cId="4005910495" sldId="2147484128"/>
              <pc:sldLayoutMk cId="817873587" sldId="2147484643"/>
              <ac:picMk id="4" creationId="{5BD5367B-29FB-FD6D-868B-0BDC791F03AC}"/>
            </ac:picMkLst>
          </pc:picChg>
        </pc:sldLayoutChg>
        <pc:sldLayoutChg chg="addSp delSp modSp mod">
          <pc:chgData name="Yoel Kortick" userId="167978f5-7f40-4909-85d5-d4149554ad4e" providerId="ADAL" clId="{A428E566-1A4E-4E8A-B3F5-DB90214EDC8B}" dt="2024-04-11T12:06:19.070" v="22" actId="1076"/>
          <pc:sldLayoutMkLst>
            <pc:docMk/>
            <pc:sldMasterMk cId="4005910495" sldId="2147484128"/>
            <pc:sldLayoutMk cId="2281937404" sldId="2147484656"/>
          </pc:sldLayoutMkLst>
          <pc:grpChg chg="del">
            <ac:chgData name="Yoel Kortick" userId="167978f5-7f40-4909-85d5-d4149554ad4e" providerId="ADAL" clId="{A428E566-1A4E-4E8A-B3F5-DB90214EDC8B}" dt="2024-04-11T12:06:08.846" v="18" actId="478"/>
            <ac:grpSpMkLst>
              <pc:docMk/>
              <pc:sldMasterMk cId="4005910495" sldId="2147484128"/>
              <pc:sldLayoutMk cId="2281937404" sldId="2147484656"/>
              <ac:grpSpMk id="20" creationId="{00000000-0000-0000-0000-000000000000}"/>
            </ac:grpSpMkLst>
          </pc:grpChg>
          <pc:picChg chg="add mod">
            <ac:chgData name="Yoel Kortick" userId="167978f5-7f40-4909-85d5-d4149554ad4e" providerId="ADAL" clId="{A428E566-1A4E-4E8A-B3F5-DB90214EDC8B}" dt="2024-04-11T12:06:19.070" v="22" actId="1076"/>
            <ac:picMkLst>
              <pc:docMk/>
              <pc:sldMasterMk cId="4005910495" sldId="2147484128"/>
              <pc:sldLayoutMk cId="2281937404" sldId="2147484656"/>
              <ac:picMk id="3" creationId="{97A89966-13B3-4FC1-3890-1789337CE693}"/>
            </ac:picMkLst>
          </pc:picChg>
        </pc:sldLayoutChg>
      </pc:sldMasterChg>
    </pc:docChg>
  </pc:docChgLst>
  <pc:docChgLst>
    <pc:chgData name="Yoel Kortick" userId="167978f5-7f40-4909-85d5-d4149554ad4e" providerId="ADAL" clId="{1164F5A3-5FA6-47C6-995A-0FEF66AC05CC}"/>
    <pc:docChg chg="undo redo custSel addSld delSld modSld sldOrd">
      <pc:chgData name="Yoel Kortick" userId="167978f5-7f40-4909-85d5-d4149554ad4e" providerId="ADAL" clId="{1164F5A3-5FA6-47C6-995A-0FEF66AC05CC}" dt="2024-04-04T15:33:33.984" v="6116" actId="6549"/>
      <pc:docMkLst>
        <pc:docMk/>
      </pc:docMkLst>
      <pc:sldChg chg="modSp mod">
        <pc:chgData name="Yoel Kortick" userId="167978f5-7f40-4909-85d5-d4149554ad4e" providerId="ADAL" clId="{1164F5A3-5FA6-47C6-995A-0FEF66AC05CC}" dt="2024-03-31T15:21:16.228" v="5" actId="14100"/>
        <pc:sldMkLst>
          <pc:docMk/>
          <pc:sldMk cId="2609859466" sldId="2147480408"/>
        </pc:sldMkLst>
        <pc:spChg chg="mod">
          <ac:chgData name="Yoel Kortick" userId="167978f5-7f40-4909-85d5-d4149554ad4e" providerId="ADAL" clId="{1164F5A3-5FA6-47C6-995A-0FEF66AC05CC}" dt="2024-03-31T15:21:16.228" v="5" actId="14100"/>
          <ac:spMkLst>
            <pc:docMk/>
            <pc:sldMk cId="2609859466" sldId="2147480408"/>
            <ac:spMk id="2" creationId="{00000000-0000-0000-0000-000000000000}"/>
          </ac:spMkLst>
        </pc:spChg>
      </pc:sldChg>
      <pc:sldChg chg="modSp add mod">
        <pc:chgData name="Yoel Kortick" userId="167978f5-7f40-4909-85d5-d4149554ad4e" providerId="ADAL" clId="{1164F5A3-5FA6-47C6-995A-0FEF66AC05CC}" dt="2024-03-31T16:05:05.229" v="531" actId="33524"/>
        <pc:sldMkLst>
          <pc:docMk/>
          <pc:sldMk cId="1230613315" sldId="2147480416"/>
        </pc:sldMkLst>
        <pc:spChg chg="mod">
          <ac:chgData name="Yoel Kortick" userId="167978f5-7f40-4909-85d5-d4149554ad4e" providerId="ADAL" clId="{1164F5A3-5FA6-47C6-995A-0FEF66AC05CC}" dt="2024-03-31T15:59:10.383" v="140" actId="20577"/>
          <ac:spMkLst>
            <pc:docMk/>
            <pc:sldMk cId="1230613315" sldId="2147480416"/>
            <ac:spMk id="4" creationId="{00000000-0000-0000-0000-000000000000}"/>
          </ac:spMkLst>
        </pc:spChg>
        <pc:spChg chg="mod">
          <ac:chgData name="Yoel Kortick" userId="167978f5-7f40-4909-85d5-d4149554ad4e" providerId="ADAL" clId="{1164F5A3-5FA6-47C6-995A-0FEF66AC05CC}" dt="2024-03-31T16:05:05.229" v="531" actId="33524"/>
          <ac:spMkLst>
            <pc:docMk/>
            <pc:sldMk cId="1230613315" sldId="2147480416"/>
            <ac:spMk id="5" creationId="{00000000-0000-0000-0000-000000000000}"/>
          </ac:spMkLst>
        </pc:spChg>
      </pc:sldChg>
      <pc:sldChg chg="modSp mod ord">
        <pc:chgData name="Yoel Kortick" userId="167978f5-7f40-4909-85d5-d4149554ad4e" providerId="ADAL" clId="{1164F5A3-5FA6-47C6-995A-0FEF66AC05CC}" dt="2024-03-31T15:59:04.208" v="128" actId="20577"/>
        <pc:sldMkLst>
          <pc:docMk/>
          <pc:sldMk cId="3143615500" sldId="2147480418"/>
        </pc:sldMkLst>
        <pc:spChg chg="mod">
          <ac:chgData name="Yoel Kortick" userId="167978f5-7f40-4909-85d5-d4149554ad4e" providerId="ADAL" clId="{1164F5A3-5FA6-47C6-995A-0FEF66AC05CC}" dt="2024-03-31T15:59:04.208" v="128" actId="20577"/>
          <ac:spMkLst>
            <pc:docMk/>
            <pc:sldMk cId="3143615500" sldId="2147480418"/>
            <ac:spMk id="5" creationId="{00000000-0000-0000-0000-000000000000}"/>
          </ac:spMkLst>
        </pc:spChg>
      </pc:sldChg>
      <pc:sldChg chg="modSp mod">
        <pc:chgData name="Yoel Kortick" userId="167978f5-7f40-4909-85d5-d4149554ad4e" providerId="ADAL" clId="{1164F5A3-5FA6-47C6-995A-0FEF66AC05CC}" dt="2024-03-31T15:23:27.551" v="112" actId="20577"/>
        <pc:sldMkLst>
          <pc:docMk/>
          <pc:sldMk cId="2711077615" sldId="2147480430"/>
        </pc:sldMkLst>
        <pc:spChg chg="mod">
          <ac:chgData name="Yoel Kortick" userId="167978f5-7f40-4909-85d5-d4149554ad4e" providerId="ADAL" clId="{1164F5A3-5FA6-47C6-995A-0FEF66AC05CC}" dt="2024-03-31T15:23:27.551" v="112" actId="20577"/>
          <ac:spMkLst>
            <pc:docMk/>
            <pc:sldMk cId="2711077615" sldId="2147480430"/>
            <ac:spMk id="5" creationId="{00000000-0000-0000-0000-000000000000}"/>
          </ac:spMkLst>
        </pc:spChg>
        <pc:spChg chg="mod">
          <ac:chgData name="Yoel Kortick" userId="167978f5-7f40-4909-85d5-d4149554ad4e" providerId="ADAL" clId="{1164F5A3-5FA6-47C6-995A-0FEF66AC05CC}" dt="2024-03-31T15:22:42.343" v="11" actId="20577"/>
          <ac:spMkLst>
            <pc:docMk/>
            <pc:sldMk cId="2711077615" sldId="2147480430"/>
            <ac:spMk id="6" creationId="{00000000-0000-0000-0000-000000000000}"/>
          </ac:spMkLst>
        </pc:spChg>
      </pc:sldChg>
      <pc:sldChg chg="modSp add mod">
        <pc:chgData name="Yoel Kortick" userId="167978f5-7f40-4909-85d5-d4149554ad4e" providerId="ADAL" clId="{1164F5A3-5FA6-47C6-995A-0FEF66AC05CC}" dt="2024-04-04T15:33:33.984" v="6116" actId="6549"/>
        <pc:sldMkLst>
          <pc:docMk/>
          <pc:sldMk cId="3204608016" sldId="2147480431"/>
        </pc:sldMkLst>
        <pc:spChg chg="mod">
          <ac:chgData name="Yoel Kortick" userId="167978f5-7f40-4909-85d5-d4149554ad4e" providerId="ADAL" clId="{1164F5A3-5FA6-47C6-995A-0FEF66AC05CC}" dt="2024-04-04T15:33:33.984" v="6116" actId="6549"/>
          <ac:spMkLst>
            <pc:docMk/>
            <pc:sldMk cId="3204608016" sldId="2147480431"/>
            <ac:spMk id="5" creationId="{4A314F19-41D1-AC77-EC30-418B3549F166}"/>
          </ac:spMkLst>
        </pc:spChg>
      </pc:sldChg>
      <pc:sldChg chg="modSp add mod">
        <pc:chgData name="Yoel Kortick" userId="167978f5-7f40-4909-85d5-d4149554ad4e" providerId="ADAL" clId="{1164F5A3-5FA6-47C6-995A-0FEF66AC05CC}" dt="2024-03-31T16:07:14.386" v="623" actId="14100"/>
        <pc:sldMkLst>
          <pc:docMk/>
          <pc:sldMk cId="3060676145" sldId="2147480432"/>
        </pc:sldMkLst>
        <pc:spChg chg="mod">
          <ac:chgData name="Yoel Kortick" userId="167978f5-7f40-4909-85d5-d4149554ad4e" providerId="ADAL" clId="{1164F5A3-5FA6-47C6-995A-0FEF66AC05CC}" dt="2024-03-31T16:07:14.386" v="623" actId="14100"/>
          <ac:spMkLst>
            <pc:docMk/>
            <pc:sldMk cId="3060676145" sldId="2147480432"/>
            <ac:spMk id="5" creationId="{DD24E5BB-8775-D950-48E3-1A88F065EA4D}"/>
          </ac:spMkLst>
        </pc:spChg>
      </pc:sldChg>
      <pc:sldChg chg="modSp add mod">
        <pc:chgData name="Yoel Kortick" userId="167978f5-7f40-4909-85d5-d4149554ad4e" providerId="ADAL" clId="{1164F5A3-5FA6-47C6-995A-0FEF66AC05CC}" dt="2024-04-04T15:17:05.039" v="5387" actId="33524"/>
        <pc:sldMkLst>
          <pc:docMk/>
          <pc:sldMk cId="4064668745" sldId="2147480433"/>
        </pc:sldMkLst>
        <pc:spChg chg="mod">
          <ac:chgData name="Yoel Kortick" userId="167978f5-7f40-4909-85d5-d4149554ad4e" providerId="ADAL" clId="{1164F5A3-5FA6-47C6-995A-0FEF66AC05CC}" dt="2024-03-31T16:07:24.421" v="654" actId="20577"/>
          <ac:spMkLst>
            <pc:docMk/>
            <pc:sldMk cId="4064668745" sldId="2147480433"/>
            <ac:spMk id="4" creationId="{2708F2A8-1189-630C-97BB-6CC955C5AB94}"/>
          </ac:spMkLst>
        </pc:spChg>
        <pc:spChg chg="mod">
          <ac:chgData name="Yoel Kortick" userId="167978f5-7f40-4909-85d5-d4149554ad4e" providerId="ADAL" clId="{1164F5A3-5FA6-47C6-995A-0FEF66AC05CC}" dt="2024-04-04T15:17:05.039" v="5387" actId="33524"/>
          <ac:spMkLst>
            <pc:docMk/>
            <pc:sldMk cId="4064668745" sldId="2147480433"/>
            <ac:spMk id="5" creationId="{87BD399E-37F1-C966-F9EE-C1846552AB90}"/>
          </ac:spMkLst>
        </pc:spChg>
      </pc:sldChg>
      <pc:sldChg chg="addSp delSp modSp add mod">
        <pc:chgData name="Yoel Kortick" userId="167978f5-7f40-4909-85d5-d4149554ad4e" providerId="ADAL" clId="{1164F5A3-5FA6-47C6-995A-0FEF66AC05CC}" dt="2024-04-01T07:45:42.792" v="2178" actId="208"/>
        <pc:sldMkLst>
          <pc:docMk/>
          <pc:sldMk cId="2453279569" sldId="2147480434"/>
        </pc:sldMkLst>
        <pc:spChg chg="mod">
          <ac:chgData name="Yoel Kortick" userId="167978f5-7f40-4909-85d5-d4149554ad4e" providerId="ADAL" clId="{1164F5A3-5FA6-47C6-995A-0FEF66AC05CC}" dt="2024-03-31T16:07:31.018" v="655"/>
          <ac:spMkLst>
            <pc:docMk/>
            <pc:sldMk cId="2453279569" sldId="2147480434"/>
            <ac:spMk id="4" creationId="{05F8CE86-03AF-54EA-00F9-8418E5ED7670}"/>
          </ac:spMkLst>
        </pc:spChg>
        <pc:spChg chg="mod">
          <ac:chgData name="Yoel Kortick" userId="167978f5-7f40-4909-85d5-d4149554ad4e" providerId="ADAL" clId="{1164F5A3-5FA6-47C6-995A-0FEF66AC05CC}" dt="2024-04-01T07:45:31.867" v="2175" actId="20577"/>
          <ac:spMkLst>
            <pc:docMk/>
            <pc:sldMk cId="2453279569" sldId="2147480434"/>
            <ac:spMk id="5" creationId="{BF26B708-DA44-1244-A08C-C2B31961F480}"/>
          </ac:spMkLst>
        </pc:spChg>
        <pc:spChg chg="add mod">
          <ac:chgData name="Yoel Kortick" userId="167978f5-7f40-4909-85d5-d4149554ad4e" providerId="ADAL" clId="{1164F5A3-5FA6-47C6-995A-0FEF66AC05CC}" dt="2024-04-01T07:45:09.713" v="2078" actId="1035"/>
          <ac:spMkLst>
            <pc:docMk/>
            <pc:sldMk cId="2453279569" sldId="2147480434"/>
            <ac:spMk id="7" creationId="{BD804713-52F0-8ACE-3D23-5B321FC499ED}"/>
          </ac:spMkLst>
        </pc:spChg>
        <pc:spChg chg="add mod">
          <ac:chgData name="Yoel Kortick" userId="167978f5-7f40-4909-85d5-d4149554ad4e" providerId="ADAL" clId="{1164F5A3-5FA6-47C6-995A-0FEF66AC05CC}" dt="2024-04-01T07:45:20.848" v="2159" actId="1036"/>
          <ac:spMkLst>
            <pc:docMk/>
            <pc:sldMk cId="2453279569" sldId="2147480434"/>
            <ac:spMk id="9" creationId="{F2A180F6-EF4C-CC45-6D05-E0A5A7B3D12C}"/>
          </ac:spMkLst>
        </pc:spChg>
        <pc:picChg chg="add del mod">
          <ac:chgData name="Yoel Kortick" userId="167978f5-7f40-4909-85d5-d4149554ad4e" providerId="ADAL" clId="{1164F5A3-5FA6-47C6-995A-0FEF66AC05CC}" dt="2024-04-01T07:44:42.948" v="2048" actId="478"/>
          <ac:picMkLst>
            <pc:docMk/>
            <pc:sldMk cId="2453279569" sldId="2147480434"/>
            <ac:picMk id="6" creationId="{B0A8B46A-8D43-B4F6-53B9-9017BF81F5D9}"/>
          </ac:picMkLst>
        </pc:picChg>
        <pc:picChg chg="add mod ord">
          <ac:chgData name="Yoel Kortick" userId="167978f5-7f40-4909-85d5-d4149554ad4e" providerId="ADAL" clId="{1164F5A3-5FA6-47C6-995A-0FEF66AC05CC}" dt="2024-04-01T07:45:42.792" v="2178" actId="208"/>
          <ac:picMkLst>
            <pc:docMk/>
            <pc:sldMk cId="2453279569" sldId="2147480434"/>
            <ac:picMk id="8" creationId="{106AC52D-55C5-340E-04FF-539EEB928F89}"/>
          </ac:picMkLst>
        </pc:picChg>
      </pc:sldChg>
      <pc:sldChg chg="modSp add mod">
        <pc:chgData name="Yoel Kortick" userId="167978f5-7f40-4909-85d5-d4149554ad4e" providerId="ADAL" clId="{1164F5A3-5FA6-47C6-995A-0FEF66AC05CC}" dt="2024-04-04T15:16:53.578" v="5386" actId="6549"/>
        <pc:sldMkLst>
          <pc:docMk/>
          <pc:sldMk cId="1350919068" sldId="2147480435"/>
        </pc:sldMkLst>
        <pc:spChg chg="mod">
          <ac:chgData name="Yoel Kortick" userId="167978f5-7f40-4909-85d5-d4149554ad4e" providerId="ADAL" clId="{1164F5A3-5FA6-47C6-995A-0FEF66AC05CC}" dt="2024-04-04T15:16:53.578" v="5386" actId="6549"/>
          <ac:spMkLst>
            <pc:docMk/>
            <pc:sldMk cId="1350919068" sldId="2147480435"/>
            <ac:spMk id="5" creationId="{0D7B0398-C511-0178-3DCA-2C080CD826C9}"/>
          </ac:spMkLst>
        </pc:spChg>
      </pc:sldChg>
      <pc:sldChg chg="addSp delSp modSp add mod">
        <pc:chgData name="Yoel Kortick" userId="167978f5-7f40-4909-85d5-d4149554ad4e" providerId="ADAL" clId="{1164F5A3-5FA6-47C6-995A-0FEF66AC05CC}" dt="2024-03-31T16:25:56.569" v="1615" actId="167"/>
        <pc:sldMkLst>
          <pc:docMk/>
          <pc:sldMk cId="2608552247" sldId="2147480436"/>
        </pc:sldMkLst>
        <pc:spChg chg="mod">
          <ac:chgData name="Yoel Kortick" userId="167978f5-7f40-4909-85d5-d4149554ad4e" providerId="ADAL" clId="{1164F5A3-5FA6-47C6-995A-0FEF66AC05CC}" dt="2024-03-31T16:23:44.020" v="1587" actId="20577"/>
          <ac:spMkLst>
            <pc:docMk/>
            <pc:sldMk cId="2608552247" sldId="2147480436"/>
            <ac:spMk id="5" creationId="{8EF02938-5C5A-0C01-CDFA-586F4B3A92CC}"/>
          </ac:spMkLst>
        </pc:spChg>
        <pc:spChg chg="del">
          <ac:chgData name="Yoel Kortick" userId="167978f5-7f40-4909-85d5-d4149554ad4e" providerId="ADAL" clId="{1164F5A3-5FA6-47C6-995A-0FEF66AC05CC}" dt="2024-03-31T16:25:44.825" v="1611" actId="478"/>
          <ac:spMkLst>
            <pc:docMk/>
            <pc:sldMk cId="2608552247" sldId="2147480436"/>
            <ac:spMk id="7" creationId="{BAA43FAE-67DF-2A59-ABEA-7CC3965D5361}"/>
          </ac:spMkLst>
        </pc:spChg>
        <pc:spChg chg="add mod">
          <ac:chgData name="Yoel Kortick" userId="167978f5-7f40-4909-85d5-d4149554ad4e" providerId="ADAL" clId="{1164F5A3-5FA6-47C6-995A-0FEF66AC05CC}" dt="2024-03-31T16:25:49.483" v="1613" actId="1076"/>
          <ac:spMkLst>
            <pc:docMk/>
            <pc:sldMk cId="2608552247" sldId="2147480436"/>
            <ac:spMk id="9" creationId="{140EA06C-59A9-5777-F071-D9FD7CA69954}"/>
          </ac:spMkLst>
        </pc:spChg>
        <pc:picChg chg="del">
          <ac:chgData name="Yoel Kortick" userId="167978f5-7f40-4909-85d5-d4149554ad4e" providerId="ADAL" clId="{1164F5A3-5FA6-47C6-995A-0FEF66AC05CC}" dt="2024-03-31T16:21:36.177" v="1510" actId="478"/>
          <ac:picMkLst>
            <pc:docMk/>
            <pc:sldMk cId="2608552247" sldId="2147480436"/>
            <ac:picMk id="6" creationId="{907854FD-582B-F930-9DA6-38EFFC3B1169}"/>
          </ac:picMkLst>
        </pc:picChg>
        <pc:picChg chg="add del mod">
          <ac:chgData name="Yoel Kortick" userId="167978f5-7f40-4909-85d5-d4149554ad4e" providerId="ADAL" clId="{1164F5A3-5FA6-47C6-995A-0FEF66AC05CC}" dt="2024-03-31T16:25:41.919" v="1610" actId="478"/>
          <ac:picMkLst>
            <pc:docMk/>
            <pc:sldMk cId="2608552247" sldId="2147480436"/>
            <ac:picMk id="8" creationId="{4A7254C7-FDB7-DCAA-138A-438465A0C371}"/>
          </ac:picMkLst>
        </pc:picChg>
        <pc:picChg chg="add mod ord">
          <ac:chgData name="Yoel Kortick" userId="167978f5-7f40-4909-85d5-d4149554ad4e" providerId="ADAL" clId="{1164F5A3-5FA6-47C6-995A-0FEF66AC05CC}" dt="2024-03-31T16:25:56.569" v="1615" actId="167"/>
          <ac:picMkLst>
            <pc:docMk/>
            <pc:sldMk cId="2608552247" sldId="2147480436"/>
            <ac:picMk id="11" creationId="{D6F707C0-1F2D-2412-E6B4-3A7DB314DC7B}"/>
          </ac:picMkLst>
        </pc:picChg>
      </pc:sldChg>
      <pc:sldChg chg="addSp delSp modSp add del mod ord">
        <pc:chgData name="Yoel Kortick" userId="167978f5-7f40-4909-85d5-d4149554ad4e" providerId="ADAL" clId="{1164F5A3-5FA6-47C6-995A-0FEF66AC05CC}" dt="2024-04-01T07:51:28.206" v="2179" actId="47"/>
        <pc:sldMkLst>
          <pc:docMk/>
          <pc:sldMk cId="1073163169" sldId="2147480437"/>
        </pc:sldMkLst>
        <pc:spChg chg="mod">
          <ac:chgData name="Yoel Kortick" userId="167978f5-7f40-4909-85d5-d4149554ad4e" providerId="ADAL" clId="{1164F5A3-5FA6-47C6-995A-0FEF66AC05CC}" dt="2024-03-31T16:26:28.549" v="1616"/>
          <ac:spMkLst>
            <pc:docMk/>
            <pc:sldMk cId="1073163169" sldId="2147480437"/>
            <ac:spMk id="5" creationId="{F0923DD1-1E5C-1F5D-A45A-DA6904FF28E8}"/>
          </ac:spMkLst>
        </pc:spChg>
        <pc:spChg chg="mod">
          <ac:chgData name="Yoel Kortick" userId="167978f5-7f40-4909-85d5-d4149554ad4e" providerId="ADAL" clId="{1164F5A3-5FA6-47C6-995A-0FEF66AC05CC}" dt="2024-03-31T16:27:06.705" v="1621" actId="14100"/>
          <ac:spMkLst>
            <pc:docMk/>
            <pc:sldMk cId="1073163169" sldId="2147480437"/>
            <ac:spMk id="7" creationId="{0EBA7756-C532-B4E8-34D8-E74F88D0CEE4}"/>
          </ac:spMkLst>
        </pc:spChg>
        <pc:spChg chg="del">
          <ac:chgData name="Yoel Kortick" userId="167978f5-7f40-4909-85d5-d4149554ad4e" providerId="ADAL" clId="{1164F5A3-5FA6-47C6-995A-0FEF66AC05CC}" dt="2024-03-31T16:27:00.011" v="1619" actId="478"/>
          <ac:spMkLst>
            <pc:docMk/>
            <pc:sldMk cId="1073163169" sldId="2147480437"/>
            <ac:spMk id="9" creationId="{09E39546-7F80-509D-2E0E-E1229C7BE276}"/>
          </ac:spMkLst>
        </pc:spChg>
        <pc:picChg chg="add mod ord">
          <ac:chgData name="Yoel Kortick" userId="167978f5-7f40-4909-85d5-d4149554ad4e" providerId="ADAL" clId="{1164F5A3-5FA6-47C6-995A-0FEF66AC05CC}" dt="2024-03-31T16:27:08.661" v="1622" actId="208"/>
          <ac:picMkLst>
            <pc:docMk/>
            <pc:sldMk cId="1073163169" sldId="2147480437"/>
            <ac:picMk id="6" creationId="{E2453625-7CF2-1FC1-D19A-79CABBFE05CE}"/>
          </ac:picMkLst>
        </pc:picChg>
        <pc:picChg chg="del">
          <ac:chgData name="Yoel Kortick" userId="167978f5-7f40-4909-85d5-d4149554ad4e" providerId="ADAL" clId="{1164F5A3-5FA6-47C6-995A-0FEF66AC05CC}" dt="2024-03-31T16:26:54.303" v="1617" actId="478"/>
          <ac:picMkLst>
            <pc:docMk/>
            <pc:sldMk cId="1073163169" sldId="2147480437"/>
            <ac:picMk id="8" creationId="{AA8CE38D-78EF-8C2A-BB4D-42DC7E715007}"/>
          </ac:picMkLst>
        </pc:picChg>
      </pc:sldChg>
      <pc:sldChg chg="addSp delSp modSp add mod">
        <pc:chgData name="Yoel Kortick" userId="167978f5-7f40-4909-85d5-d4149554ad4e" providerId="ADAL" clId="{1164F5A3-5FA6-47C6-995A-0FEF66AC05CC}" dt="2024-03-31T16:29:11.923" v="1636" actId="208"/>
        <pc:sldMkLst>
          <pc:docMk/>
          <pc:sldMk cId="3948637291" sldId="2147480438"/>
        </pc:sldMkLst>
        <pc:spChg chg="mod">
          <ac:chgData name="Yoel Kortick" userId="167978f5-7f40-4909-85d5-d4149554ad4e" providerId="ADAL" clId="{1164F5A3-5FA6-47C6-995A-0FEF66AC05CC}" dt="2024-03-31T16:28:33.582" v="1632" actId="20577"/>
          <ac:spMkLst>
            <pc:docMk/>
            <pc:sldMk cId="3948637291" sldId="2147480438"/>
            <ac:spMk id="5" creationId="{A66353ED-B190-8597-CE89-A527AE2654D4}"/>
          </ac:spMkLst>
        </pc:spChg>
        <pc:picChg chg="del">
          <ac:chgData name="Yoel Kortick" userId="167978f5-7f40-4909-85d5-d4149554ad4e" providerId="ADAL" clId="{1164F5A3-5FA6-47C6-995A-0FEF66AC05CC}" dt="2024-03-31T16:29:05.111" v="1633" actId="478"/>
          <ac:picMkLst>
            <pc:docMk/>
            <pc:sldMk cId="3948637291" sldId="2147480438"/>
            <ac:picMk id="6" creationId="{59A6FC59-1B6D-EFE2-58B4-105720B004AF}"/>
          </ac:picMkLst>
        </pc:picChg>
        <pc:picChg chg="add mod ord">
          <ac:chgData name="Yoel Kortick" userId="167978f5-7f40-4909-85d5-d4149554ad4e" providerId="ADAL" clId="{1164F5A3-5FA6-47C6-995A-0FEF66AC05CC}" dt="2024-03-31T16:29:11.923" v="1636" actId="208"/>
          <ac:picMkLst>
            <pc:docMk/>
            <pc:sldMk cId="3948637291" sldId="2147480438"/>
            <ac:picMk id="8" creationId="{B0C89DFC-EB51-FA0C-3263-80D4C8039AA2}"/>
          </ac:picMkLst>
        </pc:picChg>
      </pc:sldChg>
      <pc:sldChg chg="addSp delSp modSp add mod">
        <pc:chgData name="Yoel Kortick" userId="167978f5-7f40-4909-85d5-d4149554ad4e" providerId="ADAL" clId="{1164F5A3-5FA6-47C6-995A-0FEF66AC05CC}" dt="2024-04-01T07:27:01.593" v="2001" actId="20577"/>
        <pc:sldMkLst>
          <pc:docMk/>
          <pc:sldMk cId="1449591007" sldId="2147480439"/>
        </pc:sldMkLst>
        <pc:spChg chg="mod">
          <ac:chgData name="Yoel Kortick" userId="167978f5-7f40-4909-85d5-d4149554ad4e" providerId="ADAL" clId="{1164F5A3-5FA6-47C6-995A-0FEF66AC05CC}" dt="2024-04-01T07:27:01.593" v="2001" actId="20577"/>
          <ac:spMkLst>
            <pc:docMk/>
            <pc:sldMk cId="1449591007" sldId="2147480439"/>
            <ac:spMk id="5" creationId="{7D5D2E50-7D6D-E6B3-DEF8-41EC21487149}"/>
          </ac:spMkLst>
        </pc:spChg>
        <pc:spChg chg="mod">
          <ac:chgData name="Yoel Kortick" userId="167978f5-7f40-4909-85d5-d4149554ad4e" providerId="ADAL" clId="{1164F5A3-5FA6-47C6-995A-0FEF66AC05CC}" dt="2024-03-31T16:33:39.935" v="1726" actId="14100"/>
          <ac:spMkLst>
            <pc:docMk/>
            <pc:sldMk cId="1449591007" sldId="2147480439"/>
            <ac:spMk id="7" creationId="{1DE82C7B-521B-898B-73C6-DEC8B0D8CA43}"/>
          </ac:spMkLst>
        </pc:spChg>
        <pc:picChg chg="add mod ord">
          <ac:chgData name="Yoel Kortick" userId="167978f5-7f40-4909-85d5-d4149554ad4e" providerId="ADAL" clId="{1164F5A3-5FA6-47C6-995A-0FEF66AC05CC}" dt="2024-03-31T16:33:42.505" v="1727" actId="208"/>
          <ac:picMkLst>
            <pc:docMk/>
            <pc:sldMk cId="1449591007" sldId="2147480439"/>
            <ac:picMk id="6" creationId="{A0E8DBDA-9F21-B0DC-4CB6-E1A23A9D8FB1}"/>
          </ac:picMkLst>
        </pc:picChg>
        <pc:picChg chg="del">
          <ac:chgData name="Yoel Kortick" userId="167978f5-7f40-4909-85d5-d4149554ad4e" providerId="ADAL" clId="{1164F5A3-5FA6-47C6-995A-0FEF66AC05CC}" dt="2024-03-31T16:33:32.769" v="1723" actId="478"/>
          <ac:picMkLst>
            <pc:docMk/>
            <pc:sldMk cId="1449591007" sldId="2147480439"/>
            <ac:picMk id="8" creationId="{341E0B58-5DD8-9650-C594-AFD9443C1DFF}"/>
          </ac:picMkLst>
        </pc:picChg>
      </pc:sldChg>
      <pc:sldChg chg="addSp delSp modSp add mod">
        <pc:chgData name="Yoel Kortick" userId="167978f5-7f40-4909-85d5-d4149554ad4e" providerId="ADAL" clId="{1164F5A3-5FA6-47C6-995A-0FEF66AC05CC}" dt="2024-03-31T16:36:28.450" v="1754" actId="208"/>
        <pc:sldMkLst>
          <pc:docMk/>
          <pc:sldMk cId="2935159073" sldId="2147480440"/>
        </pc:sldMkLst>
        <pc:spChg chg="mod">
          <ac:chgData name="Yoel Kortick" userId="167978f5-7f40-4909-85d5-d4149554ad4e" providerId="ADAL" clId="{1164F5A3-5FA6-47C6-995A-0FEF66AC05CC}" dt="2024-03-31T16:35:54.716" v="1750" actId="20577"/>
          <ac:spMkLst>
            <pc:docMk/>
            <pc:sldMk cId="2935159073" sldId="2147480440"/>
            <ac:spMk id="5" creationId="{07FFAB51-13DB-F137-5481-0AEEAD9303FF}"/>
          </ac:spMkLst>
        </pc:spChg>
        <pc:picChg chg="del">
          <ac:chgData name="Yoel Kortick" userId="167978f5-7f40-4909-85d5-d4149554ad4e" providerId="ADAL" clId="{1164F5A3-5FA6-47C6-995A-0FEF66AC05CC}" dt="2024-03-31T16:36:20.940" v="1751" actId="478"/>
          <ac:picMkLst>
            <pc:docMk/>
            <pc:sldMk cId="2935159073" sldId="2147480440"/>
            <ac:picMk id="6" creationId="{59F99011-8978-5B6B-9888-0DA624A0BE65}"/>
          </ac:picMkLst>
        </pc:picChg>
        <pc:picChg chg="add mod ord">
          <ac:chgData name="Yoel Kortick" userId="167978f5-7f40-4909-85d5-d4149554ad4e" providerId="ADAL" clId="{1164F5A3-5FA6-47C6-995A-0FEF66AC05CC}" dt="2024-03-31T16:36:28.450" v="1754" actId="208"/>
          <ac:picMkLst>
            <pc:docMk/>
            <pc:sldMk cId="2935159073" sldId="2147480440"/>
            <ac:picMk id="8" creationId="{A60C90FE-DD3A-C1D6-89C1-1560417F760C}"/>
          </ac:picMkLst>
        </pc:picChg>
      </pc:sldChg>
      <pc:sldChg chg="addSp delSp modSp add mod">
        <pc:chgData name="Yoel Kortick" userId="167978f5-7f40-4909-85d5-d4149554ad4e" providerId="ADAL" clId="{1164F5A3-5FA6-47C6-995A-0FEF66AC05CC}" dt="2024-04-01T07:28:18.191" v="2007" actId="20577"/>
        <pc:sldMkLst>
          <pc:docMk/>
          <pc:sldMk cId="3355459109" sldId="2147480441"/>
        </pc:sldMkLst>
        <pc:spChg chg="mod">
          <ac:chgData name="Yoel Kortick" userId="167978f5-7f40-4909-85d5-d4149554ad4e" providerId="ADAL" clId="{1164F5A3-5FA6-47C6-995A-0FEF66AC05CC}" dt="2024-04-01T07:28:18.191" v="2007" actId="20577"/>
          <ac:spMkLst>
            <pc:docMk/>
            <pc:sldMk cId="3355459109" sldId="2147480441"/>
            <ac:spMk id="5" creationId="{DA7B7FA9-B01D-0EE1-75AE-517E14980415}"/>
          </ac:spMkLst>
        </pc:spChg>
        <pc:spChg chg="del">
          <ac:chgData name="Yoel Kortick" userId="167978f5-7f40-4909-85d5-d4149554ad4e" providerId="ADAL" clId="{1164F5A3-5FA6-47C6-995A-0FEF66AC05CC}" dt="2024-03-31T16:37:01.318" v="1756" actId="478"/>
          <ac:spMkLst>
            <pc:docMk/>
            <pc:sldMk cId="3355459109" sldId="2147480441"/>
            <ac:spMk id="7" creationId="{41EB7F8E-5C5C-D04C-5141-A29BE6203147}"/>
          </ac:spMkLst>
        </pc:spChg>
        <pc:spChg chg="add mod">
          <ac:chgData name="Yoel Kortick" userId="167978f5-7f40-4909-85d5-d4149554ad4e" providerId="ADAL" clId="{1164F5A3-5FA6-47C6-995A-0FEF66AC05CC}" dt="2024-03-31T16:37:56.721" v="1776"/>
          <ac:spMkLst>
            <pc:docMk/>
            <pc:sldMk cId="3355459109" sldId="2147480441"/>
            <ac:spMk id="11" creationId="{05BBFD89-28F2-6DBA-B9A5-1DB64B5E619A}"/>
          </ac:spMkLst>
        </pc:spChg>
        <pc:picChg chg="del">
          <ac:chgData name="Yoel Kortick" userId="167978f5-7f40-4909-85d5-d4149554ad4e" providerId="ADAL" clId="{1164F5A3-5FA6-47C6-995A-0FEF66AC05CC}" dt="2024-03-31T16:37:06.351" v="1759" actId="478"/>
          <ac:picMkLst>
            <pc:docMk/>
            <pc:sldMk cId="3355459109" sldId="2147480441"/>
            <ac:picMk id="6" creationId="{2961A6AE-B9E4-80C7-961A-5C8563EA3136}"/>
          </ac:picMkLst>
        </pc:picChg>
        <pc:picChg chg="add del">
          <ac:chgData name="Yoel Kortick" userId="167978f5-7f40-4909-85d5-d4149554ad4e" providerId="ADAL" clId="{1164F5A3-5FA6-47C6-995A-0FEF66AC05CC}" dt="2024-03-31T16:37:04.512" v="1758" actId="22"/>
          <ac:picMkLst>
            <pc:docMk/>
            <pc:sldMk cId="3355459109" sldId="2147480441"/>
            <ac:picMk id="8" creationId="{E2369FD2-02A6-FE56-B84A-D8C3DA429863}"/>
          </ac:picMkLst>
        </pc:picChg>
        <pc:picChg chg="add mod ord">
          <ac:chgData name="Yoel Kortick" userId="167978f5-7f40-4909-85d5-d4149554ad4e" providerId="ADAL" clId="{1164F5A3-5FA6-47C6-995A-0FEF66AC05CC}" dt="2024-03-31T16:37:49.360" v="1775" actId="167"/>
          <ac:picMkLst>
            <pc:docMk/>
            <pc:sldMk cId="3355459109" sldId="2147480441"/>
            <ac:picMk id="10" creationId="{2C697CC7-FD0C-0AC1-676E-321CE6EFFFC0}"/>
          </ac:picMkLst>
        </pc:picChg>
      </pc:sldChg>
      <pc:sldChg chg="addSp delSp modSp add mod">
        <pc:chgData name="Yoel Kortick" userId="167978f5-7f40-4909-85d5-d4149554ad4e" providerId="ADAL" clId="{1164F5A3-5FA6-47C6-995A-0FEF66AC05CC}" dt="2024-04-01T07:32:32.897" v="2015" actId="14100"/>
        <pc:sldMkLst>
          <pc:docMk/>
          <pc:sldMk cId="1829130507" sldId="2147480442"/>
        </pc:sldMkLst>
        <pc:spChg chg="mod">
          <ac:chgData name="Yoel Kortick" userId="167978f5-7f40-4909-85d5-d4149554ad4e" providerId="ADAL" clId="{1164F5A3-5FA6-47C6-995A-0FEF66AC05CC}" dt="2024-04-01T07:32:32.897" v="2015" actId="14100"/>
          <ac:spMkLst>
            <pc:docMk/>
            <pc:sldMk cId="1829130507" sldId="2147480442"/>
            <ac:spMk id="5" creationId="{2E6F366C-DE0A-DE80-153F-B63E67C49736}"/>
          </ac:spMkLst>
        </pc:spChg>
        <pc:spChg chg="mod">
          <ac:chgData name="Yoel Kortick" userId="167978f5-7f40-4909-85d5-d4149554ad4e" providerId="ADAL" clId="{1164F5A3-5FA6-47C6-995A-0FEF66AC05CC}" dt="2024-03-31T16:51:31.975" v="1796" actId="1035"/>
          <ac:spMkLst>
            <pc:docMk/>
            <pc:sldMk cId="1829130507" sldId="2147480442"/>
            <ac:spMk id="11" creationId="{147D4E7A-9D09-BF09-24F0-867B763E6FCF}"/>
          </ac:spMkLst>
        </pc:spChg>
        <pc:picChg chg="add mod ord">
          <ac:chgData name="Yoel Kortick" userId="167978f5-7f40-4909-85d5-d4149554ad4e" providerId="ADAL" clId="{1164F5A3-5FA6-47C6-995A-0FEF66AC05CC}" dt="2024-03-31T16:51:34.627" v="1797" actId="208"/>
          <ac:picMkLst>
            <pc:docMk/>
            <pc:sldMk cId="1829130507" sldId="2147480442"/>
            <ac:picMk id="6" creationId="{A46B8FEB-6BA5-0445-5F3D-EBCC15F91377}"/>
          </ac:picMkLst>
        </pc:picChg>
        <pc:picChg chg="del">
          <ac:chgData name="Yoel Kortick" userId="167978f5-7f40-4909-85d5-d4149554ad4e" providerId="ADAL" clId="{1164F5A3-5FA6-47C6-995A-0FEF66AC05CC}" dt="2024-03-31T16:51:21.721" v="1789" actId="478"/>
          <ac:picMkLst>
            <pc:docMk/>
            <pc:sldMk cId="1829130507" sldId="2147480442"/>
            <ac:picMk id="10" creationId="{2F8DE319-C8F3-7F24-59F5-3282BB147785}"/>
          </ac:picMkLst>
        </pc:picChg>
      </pc:sldChg>
      <pc:sldChg chg="addSp delSp modSp add mod">
        <pc:chgData name="Yoel Kortick" userId="167978f5-7f40-4909-85d5-d4149554ad4e" providerId="ADAL" clId="{1164F5A3-5FA6-47C6-995A-0FEF66AC05CC}" dt="2024-03-31T16:59:12.973" v="1834" actId="14100"/>
        <pc:sldMkLst>
          <pc:docMk/>
          <pc:sldMk cId="3757970247" sldId="2147480443"/>
        </pc:sldMkLst>
        <pc:spChg chg="mod">
          <ac:chgData name="Yoel Kortick" userId="167978f5-7f40-4909-85d5-d4149554ad4e" providerId="ADAL" clId="{1164F5A3-5FA6-47C6-995A-0FEF66AC05CC}" dt="2024-03-31T16:59:12.973" v="1834" actId="14100"/>
          <ac:spMkLst>
            <pc:docMk/>
            <pc:sldMk cId="3757970247" sldId="2147480443"/>
            <ac:spMk id="5" creationId="{23090F66-6041-795B-5712-050A8B52602E}"/>
          </ac:spMkLst>
        </pc:spChg>
        <pc:spChg chg="mod">
          <ac:chgData name="Yoel Kortick" userId="167978f5-7f40-4909-85d5-d4149554ad4e" providerId="ADAL" clId="{1164F5A3-5FA6-47C6-995A-0FEF66AC05CC}" dt="2024-03-31T16:55:13.919" v="1816" actId="1035"/>
          <ac:spMkLst>
            <pc:docMk/>
            <pc:sldMk cId="3757970247" sldId="2147480443"/>
            <ac:spMk id="11" creationId="{3764E2CC-928B-B23E-C625-1F27778EDADD}"/>
          </ac:spMkLst>
        </pc:spChg>
        <pc:picChg chg="del">
          <ac:chgData name="Yoel Kortick" userId="167978f5-7f40-4909-85d5-d4149554ad4e" providerId="ADAL" clId="{1164F5A3-5FA6-47C6-995A-0FEF66AC05CC}" dt="2024-03-31T16:55:04.477" v="1810" actId="478"/>
          <ac:picMkLst>
            <pc:docMk/>
            <pc:sldMk cId="3757970247" sldId="2147480443"/>
            <ac:picMk id="6" creationId="{40004334-5C7D-C45C-65C1-73018884E044}"/>
          </ac:picMkLst>
        </pc:picChg>
        <pc:picChg chg="add mod ord">
          <ac:chgData name="Yoel Kortick" userId="167978f5-7f40-4909-85d5-d4149554ad4e" providerId="ADAL" clId="{1164F5A3-5FA6-47C6-995A-0FEF66AC05CC}" dt="2024-03-31T16:55:16.456" v="1817" actId="208"/>
          <ac:picMkLst>
            <pc:docMk/>
            <pc:sldMk cId="3757970247" sldId="2147480443"/>
            <ac:picMk id="7" creationId="{3A524CDA-69F1-707D-872C-DC057B083CBD}"/>
          </ac:picMkLst>
        </pc:picChg>
      </pc:sldChg>
      <pc:sldChg chg="addSp delSp modSp add mod">
        <pc:chgData name="Yoel Kortick" userId="167978f5-7f40-4909-85d5-d4149554ad4e" providerId="ADAL" clId="{1164F5A3-5FA6-47C6-995A-0FEF66AC05CC}" dt="2024-04-04T15:27:26.085" v="5425" actId="20578"/>
        <pc:sldMkLst>
          <pc:docMk/>
          <pc:sldMk cId="974707402" sldId="2147480444"/>
        </pc:sldMkLst>
        <pc:spChg chg="mod">
          <ac:chgData name="Yoel Kortick" userId="167978f5-7f40-4909-85d5-d4149554ad4e" providerId="ADAL" clId="{1164F5A3-5FA6-47C6-995A-0FEF66AC05CC}" dt="2024-04-04T15:27:26.085" v="5425" actId="20578"/>
          <ac:spMkLst>
            <pc:docMk/>
            <pc:sldMk cId="974707402" sldId="2147480444"/>
            <ac:spMk id="5" creationId="{14A9B477-59E5-0F6E-B2D7-5D73043D5B5A}"/>
          </ac:spMkLst>
        </pc:spChg>
        <pc:picChg chg="add mod ord">
          <ac:chgData name="Yoel Kortick" userId="167978f5-7f40-4909-85d5-d4149554ad4e" providerId="ADAL" clId="{1164F5A3-5FA6-47C6-995A-0FEF66AC05CC}" dt="2024-03-31T17:00:28.607" v="1868" actId="208"/>
          <ac:picMkLst>
            <pc:docMk/>
            <pc:sldMk cId="974707402" sldId="2147480444"/>
            <ac:picMk id="6" creationId="{328C9E4C-53F8-9E13-A210-4AA37AAA756F}"/>
          </ac:picMkLst>
        </pc:picChg>
        <pc:picChg chg="del">
          <ac:chgData name="Yoel Kortick" userId="167978f5-7f40-4909-85d5-d4149554ad4e" providerId="ADAL" clId="{1164F5A3-5FA6-47C6-995A-0FEF66AC05CC}" dt="2024-03-31T16:59:55.993" v="1836" actId="478"/>
          <ac:picMkLst>
            <pc:docMk/>
            <pc:sldMk cId="974707402" sldId="2147480444"/>
            <ac:picMk id="7" creationId="{4A298316-3BC2-B145-6CA0-605193CB8FAB}"/>
          </ac:picMkLst>
        </pc:picChg>
      </pc:sldChg>
      <pc:sldChg chg="addSp delSp modSp add mod">
        <pc:chgData name="Yoel Kortick" userId="167978f5-7f40-4909-85d5-d4149554ad4e" providerId="ADAL" clId="{1164F5A3-5FA6-47C6-995A-0FEF66AC05CC}" dt="2024-03-31T17:02:03.163" v="1887" actId="20577"/>
        <pc:sldMkLst>
          <pc:docMk/>
          <pc:sldMk cId="822388687" sldId="2147480445"/>
        </pc:sldMkLst>
        <pc:spChg chg="mod">
          <ac:chgData name="Yoel Kortick" userId="167978f5-7f40-4909-85d5-d4149554ad4e" providerId="ADAL" clId="{1164F5A3-5FA6-47C6-995A-0FEF66AC05CC}" dt="2024-03-31T17:02:03.163" v="1887" actId="20577"/>
          <ac:spMkLst>
            <pc:docMk/>
            <pc:sldMk cId="822388687" sldId="2147480445"/>
            <ac:spMk id="5" creationId="{17EB12E2-6CF9-2475-8D6F-49ABF0106E65}"/>
          </ac:spMkLst>
        </pc:spChg>
        <pc:spChg chg="mod">
          <ac:chgData name="Yoel Kortick" userId="167978f5-7f40-4909-85d5-d4149554ad4e" providerId="ADAL" clId="{1164F5A3-5FA6-47C6-995A-0FEF66AC05CC}" dt="2024-03-31T17:01:17.468" v="1874" actId="14100"/>
          <ac:spMkLst>
            <pc:docMk/>
            <pc:sldMk cId="822388687" sldId="2147480445"/>
            <ac:spMk id="11" creationId="{CBE17631-FA23-4693-FE90-B769A459B9DC}"/>
          </ac:spMkLst>
        </pc:spChg>
        <pc:picChg chg="del">
          <ac:chgData name="Yoel Kortick" userId="167978f5-7f40-4909-85d5-d4149554ad4e" providerId="ADAL" clId="{1164F5A3-5FA6-47C6-995A-0FEF66AC05CC}" dt="2024-03-31T17:01:05.400" v="1870" actId="478"/>
          <ac:picMkLst>
            <pc:docMk/>
            <pc:sldMk cId="822388687" sldId="2147480445"/>
            <ac:picMk id="6" creationId="{ADD74D79-4CD5-BCE0-5D6E-B78E6032D3AF}"/>
          </ac:picMkLst>
        </pc:picChg>
        <pc:picChg chg="add mod ord">
          <ac:chgData name="Yoel Kortick" userId="167978f5-7f40-4909-85d5-d4149554ad4e" providerId="ADAL" clId="{1164F5A3-5FA6-47C6-995A-0FEF66AC05CC}" dt="2024-03-31T17:01:20.056" v="1875" actId="208"/>
          <ac:picMkLst>
            <pc:docMk/>
            <pc:sldMk cId="822388687" sldId="2147480445"/>
            <ac:picMk id="7" creationId="{9934E6F4-A379-9757-156B-01CF5D952EAE}"/>
          </ac:picMkLst>
        </pc:picChg>
      </pc:sldChg>
      <pc:sldChg chg="modSp add mod">
        <pc:chgData name="Yoel Kortick" userId="167978f5-7f40-4909-85d5-d4149554ad4e" providerId="ADAL" clId="{1164F5A3-5FA6-47C6-995A-0FEF66AC05CC}" dt="2024-04-01T07:13:47.981" v="1915" actId="20577"/>
        <pc:sldMkLst>
          <pc:docMk/>
          <pc:sldMk cId="82115264" sldId="2147480446"/>
        </pc:sldMkLst>
        <pc:spChg chg="mod">
          <ac:chgData name="Yoel Kortick" userId="167978f5-7f40-4909-85d5-d4149554ad4e" providerId="ADAL" clId="{1164F5A3-5FA6-47C6-995A-0FEF66AC05CC}" dt="2024-04-01T07:13:47.981" v="1915" actId="20577"/>
          <ac:spMkLst>
            <pc:docMk/>
            <pc:sldMk cId="82115264" sldId="2147480446"/>
            <ac:spMk id="5" creationId="{FC0E8746-9DB1-962C-9547-305F48D93F50}"/>
          </ac:spMkLst>
        </pc:spChg>
      </pc:sldChg>
      <pc:sldChg chg="modSp add mod">
        <pc:chgData name="Yoel Kortick" userId="167978f5-7f40-4909-85d5-d4149554ad4e" providerId="ADAL" clId="{1164F5A3-5FA6-47C6-995A-0FEF66AC05CC}" dt="2024-04-04T14:27:11.595" v="3152" actId="313"/>
        <pc:sldMkLst>
          <pc:docMk/>
          <pc:sldMk cId="3643643754" sldId="2147480447"/>
        </pc:sldMkLst>
        <pc:spChg chg="mod">
          <ac:chgData name="Yoel Kortick" userId="167978f5-7f40-4909-85d5-d4149554ad4e" providerId="ADAL" clId="{1164F5A3-5FA6-47C6-995A-0FEF66AC05CC}" dt="2024-04-01T07:13:57.947" v="1917" actId="20577"/>
          <ac:spMkLst>
            <pc:docMk/>
            <pc:sldMk cId="3643643754" sldId="2147480447"/>
            <ac:spMk id="4" creationId="{24EE6FED-C808-6A77-6E8D-8782D115DE51}"/>
          </ac:spMkLst>
        </pc:spChg>
        <pc:spChg chg="mod">
          <ac:chgData name="Yoel Kortick" userId="167978f5-7f40-4909-85d5-d4149554ad4e" providerId="ADAL" clId="{1164F5A3-5FA6-47C6-995A-0FEF66AC05CC}" dt="2024-04-04T14:27:11.595" v="3152" actId="313"/>
          <ac:spMkLst>
            <pc:docMk/>
            <pc:sldMk cId="3643643754" sldId="2147480447"/>
            <ac:spMk id="5" creationId="{32EF9CC5-423E-6483-54B4-8E2E9D201178}"/>
          </ac:spMkLst>
        </pc:spChg>
      </pc:sldChg>
      <pc:sldChg chg="addSp delSp modSp add mod">
        <pc:chgData name="Yoel Kortick" userId="167978f5-7f40-4909-85d5-d4149554ad4e" providerId="ADAL" clId="{1164F5A3-5FA6-47C6-995A-0FEF66AC05CC}" dt="2024-04-01T08:08:18.591" v="2764" actId="14100"/>
        <pc:sldMkLst>
          <pc:docMk/>
          <pc:sldMk cId="1078695059" sldId="2147480448"/>
        </pc:sldMkLst>
        <pc:spChg chg="del">
          <ac:chgData name="Yoel Kortick" userId="167978f5-7f40-4909-85d5-d4149554ad4e" providerId="ADAL" clId="{1164F5A3-5FA6-47C6-995A-0FEF66AC05CC}" dt="2024-04-01T07:23:45.530" v="1947" actId="478"/>
          <ac:spMkLst>
            <pc:docMk/>
            <pc:sldMk cId="1078695059" sldId="2147480448"/>
            <ac:spMk id="5" creationId="{FF73BFA1-7410-D365-9A11-185972F40461}"/>
          </ac:spMkLst>
        </pc:spChg>
        <pc:spChg chg="add del mod">
          <ac:chgData name="Yoel Kortick" userId="167978f5-7f40-4909-85d5-d4149554ad4e" providerId="ADAL" clId="{1164F5A3-5FA6-47C6-995A-0FEF66AC05CC}" dt="2024-04-01T07:23:46.345" v="1948" actId="478"/>
          <ac:spMkLst>
            <pc:docMk/>
            <pc:sldMk cId="1078695059" sldId="2147480448"/>
            <ac:spMk id="6" creationId="{C314AEB3-9083-FB1A-DF08-839EF853C61D}"/>
          </ac:spMkLst>
        </pc:spChg>
        <pc:spChg chg="del">
          <ac:chgData name="Yoel Kortick" userId="167978f5-7f40-4909-85d5-d4149554ad4e" providerId="ADAL" clId="{1164F5A3-5FA6-47C6-995A-0FEF66AC05CC}" dt="2024-04-01T07:23:42.655" v="1946" actId="478"/>
          <ac:spMkLst>
            <pc:docMk/>
            <pc:sldMk cId="1078695059" sldId="2147480448"/>
            <ac:spMk id="7" creationId="{36A6200C-B73D-A8D0-5782-A6C000772676}"/>
          </ac:spMkLst>
        </pc:spChg>
        <pc:spChg chg="add mod">
          <ac:chgData name="Yoel Kortick" userId="167978f5-7f40-4909-85d5-d4149554ad4e" providerId="ADAL" clId="{1164F5A3-5FA6-47C6-995A-0FEF66AC05CC}" dt="2024-04-01T08:01:59.567" v="2526" actId="404"/>
          <ac:spMkLst>
            <pc:docMk/>
            <pc:sldMk cId="1078695059" sldId="2147480448"/>
            <ac:spMk id="17" creationId="{FCA5F662-7AFF-DE3C-AF4B-8910CBD5570C}"/>
          </ac:spMkLst>
        </pc:spChg>
        <pc:spChg chg="add mod">
          <ac:chgData name="Yoel Kortick" userId="167978f5-7f40-4909-85d5-d4149554ad4e" providerId="ADAL" clId="{1164F5A3-5FA6-47C6-995A-0FEF66AC05CC}" dt="2024-04-01T08:01:59.567" v="2526" actId="404"/>
          <ac:spMkLst>
            <pc:docMk/>
            <pc:sldMk cId="1078695059" sldId="2147480448"/>
            <ac:spMk id="27" creationId="{50D776FC-CDC4-DE40-1AB4-10247DA22CF0}"/>
          </ac:spMkLst>
        </pc:spChg>
        <pc:spChg chg="add mod">
          <ac:chgData name="Yoel Kortick" userId="167978f5-7f40-4909-85d5-d4149554ad4e" providerId="ADAL" clId="{1164F5A3-5FA6-47C6-995A-0FEF66AC05CC}" dt="2024-04-01T08:01:59.567" v="2526" actId="404"/>
          <ac:spMkLst>
            <pc:docMk/>
            <pc:sldMk cId="1078695059" sldId="2147480448"/>
            <ac:spMk id="43" creationId="{72DEB738-E099-4E0B-5418-C6674AD3FEB6}"/>
          </ac:spMkLst>
        </pc:spChg>
        <pc:spChg chg="add mod">
          <ac:chgData name="Yoel Kortick" userId="167978f5-7f40-4909-85d5-d4149554ad4e" providerId="ADAL" clId="{1164F5A3-5FA6-47C6-995A-0FEF66AC05CC}" dt="2024-04-01T08:01:59.567" v="2526" actId="404"/>
          <ac:spMkLst>
            <pc:docMk/>
            <pc:sldMk cId="1078695059" sldId="2147480448"/>
            <ac:spMk id="46" creationId="{18663E14-EFE2-8B85-22CA-7B8BDDE31105}"/>
          </ac:spMkLst>
        </pc:spChg>
        <pc:spChg chg="add mod">
          <ac:chgData name="Yoel Kortick" userId="167978f5-7f40-4909-85d5-d4149554ad4e" providerId="ADAL" clId="{1164F5A3-5FA6-47C6-995A-0FEF66AC05CC}" dt="2024-04-01T08:01:59.567" v="2526" actId="404"/>
          <ac:spMkLst>
            <pc:docMk/>
            <pc:sldMk cId="1078695059" sldId="2147480448"/>
            <ac:spMk id="49" creationId="{35054B0B-6CCA-7F73-B73C-CB8E071F93C7}"/>
          </ac:spMkLst>
        </pc:spChg>
        <pc:spChg chg="add mod">
          <ac:chgData name="Yoel Kortick" userId="167978f5-7f40-4909-85d5-d4149554ad4e" providerId="ADAL" clId="{1164F5A3-5FA6-47C6-995A-0FEF66AC05CC}" dt="2024-04-01T08:02:24.570" v="2529" actId="14100"/>
          <ac:spMkLst>
            <pc:docMk/>
            <pc:sldMk cId="1078695059" sldId="2147480448"/>
            <ac:spMk id="60" creationId="{69A9AC49-3D85-27EA-17A1-99AF2FC38A46}"/>
          </ac:spMkLst>
        </pc:spChg>
        <pc:spChg chg="add mod">
          <ac:chgData name="Yoel Kortick" userId="167978f5-7f40-4909-85d5-d4149554ad4e" providerId="ADAL" clId="{1164F5A3-5FA6-47C6-995A-0FEF66AC05CC}" dt="2024-04-01T08:05:11.691" v="2542" actId="14100"/>
          <ac:spMkLst>
            <pc:docMk/>
            <pc:sldMk cId="1078695059" sldId="2147480448"/>
            <ac:spMk id="63" creationId="{C2284A0D-1AA9-0F22-6133-02F9D8F3E3F0}"/>
          </ac:spMkLst>
        </pc:spChg>
        <pc:spChg chg="add mod">
          <ac:chgData name="Yoel Kortick" userId="167978f5-7f40-4909-85d5-d4149554ad4e" providerId="ADAL" clId="{1164F5A3-5FA6-47C6-995A-0FEF66AC05CC}" dt="2024-04-01T08:08:08.523" v="2761" actId="404"/>
          <ac:spMkLst>
            <pc:docMk/>
            <pc:sldMk cId="1078695059" sldId="2147480448"/>
            <ac:spMk id="68" creationId="{EE0D5A8D-5BD6-2756-E9E7-42CACE9244EC}"/>
          </ac:spMkLst>
        </pc:spChg>
        <pc:spChg chg="add mod">
          <ac:chgData name="Yoel Kortick" userId="167978f5-7f40-4909-85d5-d4149554ad4e" providerId="ADAL" clId="{1164F5A3-5FA6-47C6-995A-0FEF66AC05CC}" dt="2024-04-01T08:06:59.712" v="2669" actId="14100"/>
          <ac:spMkLst>
            <pc:docMk/>
            <pc:sldMk cId="1078695059" sldId="2147480448"/>
            <ac:spMk id="77" creationId="{63E35FD1-09D3-0F66-98A8-A0FD80BDFABA}"/>
          </ac:spMkLst>
        </pc:spChg>
        <pc:spChg chg="add mod">
          <ac:chgData name="Yoel Kortick" userId="167978f5-7f40-4909-85d5-d4149554ad4e" providerId="ADAL" clId="{1164F5A3-5FA6-47C6-995A-0FEF66AC05CC}" dt="2024-04-01T08:08:18.591" v="2764" actId="14100"/>
          <ac:spMkLst>
            <pc:docMk/>
            <pc:sldMk cId="1078695059" sldId="2147480448"/>
            <ac:spMk id="81" creationId="{8C27C867-C715-1CC5-ACDA-404C70372786}"/>
          </ac:spMkLst>
        </pc:spChg>
        <pc:picChg chg="del">
          <ac:chgData name="Yoel Kortick" userId="167978f5-7f40-4909-85d5-d4149554ad4e" providerId="ADAL" clId="{1164F5A3-5FA6-47C6-995A-0FEF66AC05CC}" dt="2024-04-01T07:23:42.655" v="1946" actId="478"/>
          <ac:picMkLst>
            <pc:docMk/>
            <pc:sldMk cId="1078695059" sldId="2147480448"/>
            <ac:picMk id="8" creationId="{831924B4-41E7-5ABE-EFB1-D6A4ABD63773}"/>
          </ac:picMkLst>
        </pc:picChg>
        <pc:picChg chg="add del mod">
          <ac:chgData name="Yoel Kortick" userId="167978f5-7f40-4909-85d5-d4149554ad4e" providerId="ADAL" clId="{1164F5A3-5FA6-47C6-995A-0FEF66AC05CC}" dt="2024-04-01T07:42:05.132" v="2023" actId="478"/>
          <ac:picMkLst>
            <pc:docMk/>
            <pc:sldMk cId="1078695059" sldId="2147480448"/>
            <ac:picMk id="10" creationId="{3FB1C23A-4D80-50A3-094D-29BF67DE3BA4}"/>
          </ac:picMkLst>
        </pc:picChg>
        <pc:picChg chg="add mod ord">
          <ac:chgData name="Yoel Kortick" userId="167978f5-7f40-4909-85d5-d4149554ad4e" providerId="ADAL" clId="{1164F5A3-5FA6-47C6-995A-0FEF66AC05CC}" dt="2024-04-01T07:57:15.926" v="2452" actId="208"/>
          <ac:picMkLst>
            <pc:docMk/>
            <pc:sldMk cId="1078695059" sldId="2147480448"/>
            <ac:picMk id="15" creationId="{1FBEBE8D-6762-C4CF-6A39-6BA2D14E2B52}"/>
          </ac:picMkLst>
        </pc:picChg>
        <pc:cxnChg chg="add mod">
          <ac:chgData name="Yoel Kortick" userId="167978f5-7f40-4909-85d5-d4149554ad4e" providerId="ADAL" clId="{1164F5A3-5FA6-47C6-995A-0FEF66AC05CC}" dt="2024-04-01T07:54:47.446" v="2436" actId="14100"/>
          <ac:cxnSpMkLst>
            <pc:docMk/>
            <pc:sldMk cId="1078695059" sldId="2147480448"/>
            <ac:cxnSpMk id="12" creationId="{3415C4AB-12A4-9996-395C-E2EB9FE63BDF}"/>
          </ac:cxnSpMkLst>
        </pc:cxnChg>
        <pc:cxnChg chg="add mod">
          <ac:chgData name="Yoel Kortick" userId="167978f5-7f40-4909-85d5-d4149554ad4e" providerId="ADAL" clId="{1164F5A3-5FA6-47C6-995A-0FEF66AC05CC}" dt="2024-04-01T07:54:16.480" v="2360" actId="14100"/>
          <ac:cxnSpMkLst>
            <pc:docMk/>
            <pc:sldMk cId="1078695059" sldId="2147480448"/>
            <ac:cxnSpMk id="13" creationId="{459B72D0-3F74-66C9-8D35-A9E8F4D64347}"/>
          </ac:cxnSpMkLst>
        </pc:cxnChg>
        <pc:cxnChg chg="add mod">
          <ac:chgData name="Yoel Kortick" userId="167978f5-7f40-4909-85d5-d4149554ad4e" providerId="ADAL" clId="{1164F5A3-5FA6-47C6-995A-0FEF66AC05CC}" dt="2024-04-01T07:52:31.882" v="2195"/>
          <ac:cxnSpMkLst>
            <pc:docMk/>
            <pc:sldMk cId="1078695059" sldId="2147480448"/>
            <ac:cxnSpMk id="21" creationId="{BC1F8F02-F65D-B69E-B752-494419E2906E}"/>
          </ac:cxnSpMkLst>
        </pc:cxnChg>
        <pc:cxnChg chg="add mod">
          <ac:chgData name="Yoel Kortick" userId="167978f5-7f40-4909-85d5-d4149554ad4e" providerId="ADAL" clId="{1164F5A3-5FA6-47C6-995A-0FEF66AC05CC}" dt="2024-04-01T07:52:35.642" v="2196" actId="571"/>
          <ac:cxnSpMkLst>
            <pc:docMk/>
            <pc:sldMk cId="1078695059" sldId="2147480448"/>
            <ac:cxnSpMk id="22" creationId="{0A36ECD7-55C8-1E1F-D9F3-4B20016DA0B3}"/>
          </ac:cxnSpMkLst>
        </pc:cxnChg>
        <pc:cxnChg chg="add mod">
          <ac:chgData name="Yoel Kortick" userId="167978f5-7f40-4909-85d5-d4149554ad4e" providerId="ADAL" clId="{1164F5A3-5FA6-47C6-995A-0FEF66AC05CC}" dt="2024-04-01T07:52:43.386" v="2198" actId="14100"/>
          <ac:cxnSpMkLst>
            <pc:docMk/>
            <pc:sldMk cId="1078695059" sldId="2147480448"/>
            <ac:cxnSpMk id="23" creationId="{A29ECEB0-5021-90B9-6A56-98F3C6F77C65}"/>
          </ac:cxnSpMkLst>
        </pc:cxnChg>
        <pc:cxnChg chg="add mod">
          <ac:chgData name="Yoel Kortick" userId="167978f5-7f40-4909-85d5-d4149554ad4e" providerId="ADAL" clId="{1164F5A3-5FA6-47C6-995A-0FEF66AC05CC}" dt="2024-04-01T07:54:26.221" v="2363" actId="14100"/>
          <ac:cxnSpMkLst>
            <pc:docMk/>
            <pc:sldMk cId="1078695059" sldId="2147480448"/>
            <ac:cxnSpMk id="24" creationId="{79483661-827B-7599-3D34-8F66C6F152DE}"/>
          </ac:cxnSpMkLst>
        </pc:cxnChg>
        <pc:cxnChg chg="add">
          <ac:chgData name="Yoel Kortick" userId="167978f5-7f40-4909-85d5-d4149554ad4e" providerId="ADAL" clId="{1164F5A3-5FA6-47C6-995A-0FEF66AC05CC}" dt="2024-04-01T07:53:09.003" v="2205" actId="11529"/>
          <ac:cxnSpMkLst>
            <pc:docMk/>
            <pc:sldMk cId="1078695059" sldId="2147480448"/>
            <ac:cxnSpMk id="29" creationId="{FADBD0AA-2A6A-A169-3DE7-3CB72AB30215}"/>
          </ac:cxnSpMkLst>
        </pc:cxnChg>
        <pc:cxnChg chg="add mod">
          <ac:chgData name="Yoel Kortick" userId="167978f5-7f40-4909-85d5-d4149554ad4e" providerId="ADAL" clId="{1164F5A3-5FA6-47C6-995A-0FEF66AC05CC}" dt="2024-04-01T07:53:22.030" v="2206" actId="571"/>
          <ac:cxnSpMkLst>
            <pc:docMk/>
            <pc:sldMk cId="1078695059" sldId="2147480448"/>
            <ac:cxnSpMk id="30" creationId="{32FD4AED-827F-07B8-D0C4-EB00868CC3BB}"/>
          </ac:cxnSpMkLst>
        </pc:cxnChg>
        <pc:cxnChg chg="add mod">
          <ac:chgData name="Yoel Kortick" userId="167978f5-7f40-4909-85d5-d4149554ad4e" providerId="ADAL" clId="{1164F5A3-5FA6-47C6-995A-0FEF66AC05CC}" dt="2024-04-01T07:53:26.022" v="2207" actId="571"/>
          <ac:cxnSpMkLst>
            <pc:docMk/>
            <pc:sldMk cId="1078695059" sldId="2147480448"/>
            <ac:cxnSpMk id="31" creationId="{DD4C9D35-A863-AC0D-C574-48D1B69465D5}"/>
          </ac:cxnSpMkLst>
        </pc:cxnChg>
        <pc:cxnChg chg="add mod">
          <ac:chgData name="Yoel Kortick" userId="167978f5-7f40-4909-85d5-d4149554ad4e" providerId="ADAL" clId="{1164F5A3-5FA6-47C6-995A-0FEF66AC05CC}" dt="2024-04-01T07:53:51.872" v="2278" actId="1076"/>
          <ac:cxnSpMkLst>
            <pc:docMk/>
            <pc:sldMk cId="1078695059" sldId="2147480448"/>
            <ac:cxnSpMk id="32" creationId="{AF94042C-8978-E59B-7C43-19EB13D7D9B9}"/>
          </ac:cxnSpMkLst>
        </pc:cxnChg>
        <pc:cxnChg chg="add mod">
          <ac:chgData name="Yoel Kortick" userId="167978f5-7f40-4909-85d5-d4149554ad4e" providerId="ADAL" clId="{1164F5A3-5FA6-47C6-995A-0FEF66AC05CC}" dt="2024-04-01T07:53:45.219" v="2276" actId="1036"/>
          <ac:cxnSpMkLst>
            <pc:docMk/>
            <pc:sldMk cId="1078695059" sldId="2147480448"/>
            <ac:cxnSpMk id="34" creationId="{3A1B6691-059F-EE09-91F6-D92C3E188997}"/>
          </ac:cxnSpMkLst>
        </pc:cxnChg>
        <pc:cxnChg chg="add mod">
          <ac:chgData name="Yoel Kortick" userId="167978f5-7f40-4909-85d5-d4149554ad4e" providerId="ADAL" clId="{1164F5A3-5FA6-47C6-995A-0FEF66AC05CC}" dt="2024-04-01T07:53:45.219" v="2276" actId="1036"/>
          <ac:cxnSpMkLst>
            <pc:docMk/>
            <pc:sldMk cId="1078695059" sldId="2147480448"/>
            <ac:cxnSpMk id="35" creationId="{DCC45EAD-6686-6A0B-4D10-63F5EB7894C2}"/>
          </ac:cxnSpMkLst>
        </pc:cxnChg>
        <pc:cxnChg chg="add mod">
          <ac:chgData name="Yoel Kortick" userId="167978f5-7f40-4909-85d5-d4149554ad4e" providerId="ADAL" clId="{1164F5A3-5FA6-47C6-995A-0FEF66AC05CC}" dt="2024-04-01T07:54:09.554" v="2358" actId="1037"/>
          <ac:cxnSpMkLst>
            <pc:docMk/>
            <pc:sldMk cId="1078695059" sldId="2147480448"/>
            <ac:cxnSpMk id="36" creationId="{BB9FE91B-B137-587D-06F3-1E0B5ADAB7BE}"/>
          </ac:cxnSpMkLst>
        </pc:cxnChg>
        <pc:cxnChg chg="add mod">
          <ac:chgData name="Yoel Kortick" userId="167978f5-7f40-4909-85d5-d4149554ad4e" providerId="ADAL" clId="{1164F5A3-5FA6-47C6-995A-0FEF66AC05CC}" dt="2024-04-01T07:54:43.091" v="2435" actId="14100"/>
          <ac:cxnSpMkLst>
            <pc:docMk/>
            <pc:sldMk cId="1078695059" sldId="2147480448"/>
            <ac:cxnSpMk id="40" creationId="{CA51198D-8B58-832D-3BA2-31E867AAE20C}"/>
          </ac:cxnSpMkLst>
        </pc:cxnChg>
        <pc:cxnChg chg="add mod">
          <ac:chgData name="Yoel Kortick" userId="167978f5-7f40-4909-85d5-d4149554ad4e" providerId="ADAL" clId="{1164F5A3-5FA6-47C6-995A-0FEF66AC05CC}" dt="2024-04-01T07:58:35.924" v="2462" actId="1035"/>
          <ac:cxnSpMkLst>
            <pc:docMk/>
            <pc:sldMk cId="1078695059" sldId="2147480448"/>
            <ac:cxnSpMk id="44" creationId="{7B02D49D-E820-7A69-3BD4-64C4FF62D644}"/>
          </ac:cxnSpMkLst>
        </pc:cxnChg>
        <pc:cxnChg chg="add mod">
          <ac:chgData name="Yoel Kortick" userId="167978f5-7f40-4909-85d5-d4149554ad4e" providerId="ADAL" clId="{1164F5A3-5FA6-47C6-995A-0FEF66AC05CC}" dt="2024-04-01T07:56:58.697" v="2449" actId="14100"/>
          <ac:cxnSpMkLst>
            <pc:docMk/>
            <pc:sldMk cId="1078695059" sldId="2147480448"/>
            <ac:cxnSpMk id="47" creationId="{6A744ED6-4280-A423-EF05-40AE38928071}"/>
          </ac:cxnSpMkLst>
        </pc:cxnChg>
        <pc:cxnChg chg="add mod">
          <ac:chgData name="Yoel Kortick" userId="167978f5-7f40-4909-85d5-d4149554ad4e" providerId="ADAL" clId="{1164F5A3-5FA6-47C6-995A-0FEF66AC05CC}" dt="2024-04-01T07:58:40.601" v="2466" actId="1038"/>
          <ac:cxnSpMkLst>
            <pc:docMk/>
            <pc:sldMk cId="1078695059" sldId="2147480448"/>
            <ac:cxnSpMk id="50" creationId="{58BBB2B8-C0BC-979B-DCCC-F95812FB1856}"/>
          </ac:cxnSpMkLst>
        </pc:cxnChg>
        <pc:cxnChg chg="add mod">
          <ac:chgData name="Yoel Kortick" userId="167978f5-7f40-4909-85d5-d4149554ad4e" providerId="ADAL" clId="{1164F5A3-5FA6-47C6-995A-0FEF66AC05CC}" dt="2024-04-01T08:00:52.331" v="2471" actId="1036"/>
          <ac:cxnSpMkLst>
            <pc:docMk/>
            <pc:sldMk cId="1078695059" sldId="2147480448"/>
            <ac:cxnSpMk id="54" creationId="{A69710BC-6DC1-3D19-E403-93323C30789A}"/>
          </ac:cxnSpMkLst>
        </pc:cxnChg>
        <pc:cxnChg chg="add del mod">
          <ac:chgData name="Yoel Kortick" userId="167978f5-7f40-4909-85d5-d4149554ad4e" providerId="ADAL" clId="{1164F5A3-5FA6-47C6-995A-0FEF66AC05CC}" dt="2024-04-01T08:00:57.018" v="2472" actId="478"/>
          <ac:cxnSpMkLst>
            <pc:docMk/>
            <pc:sldMk cId="1078695059" sldId="2147480448"/>
            <ac:cxnSpMk id="55" creationId="{05766FFA-4E57-0425-C6BC-1E81210BD9D4}"/>
          </ac:cxnSpMkLst>
        </pc:cxnChg>
        <pc:cxnChg chg="add mod">
          <ac:chgData name="Yoel Kortick" userId="167978f5-7f40-4909-85d5-d4149554ad4e" providerId="ADAL" clId="{1164F5A3-5FA6-47C6-995A-0FEF66AC05CC}" dt="2024-04-01T08:01:14.246" v="2519" actId="14100"/>
          <ac:cxnSpMkLst>
            <pc:docMk/>
            <pc:sldMk cId="1078695059" sldId="2147480448"/>
            <ac:cxnSpMk id="56" creationId="{A5DC94B9-3815-A59A-063B-901C17CE4134}"/>
          </ac:cxnSpMkLst>
        </pc:cxnChg>
        <pc:cxnChg chg="add mod">
          <ac:chgData name="Yoel Kortick" userId="167978f5-7f40-4909-85d5-d4149554ad4e" providerId="ADAL" clId="{1164F5A3-5FA6-47C6-995A-0FEF66AC05CC}" dt="2024-04-01T08:01:09.074" v="2518" actId="1036"/>
          <ac:cxnSpMkLst>
            <pc:docMk/>
            <pc:sldMk cId="1078695059" sldId="2147480448"/>
            <ac:cxnSpMk id="58" creationId="{20EDC1F2-EDA2-2BE5-B11A-072440A4BED8}"/>
          </ac:cxnSpMkLst>
        </pc:cxnChg>
        <pc:cxnChg chg="add mod">
          <ac:chgData name="Yoel Kortick" userId="167978f5-7f40-4909-85d5-d4149554ad4e" providerId="ADAL" clId="{1164F5A3-5FA6-47C6-995A-0FEF66AC05CC}" dt="2024-04-01T08:02:05.747" v="2528" actId="14100"/>
          <ac:cxnSpMkLst>
            <pc:docMk/>
            <pc:sldMk cId="1078695059" sldId="2147480448"/>
            <ac:cxnSpMk id="61" creationId="{1A120C22-E2A8-6279-D41E-4DC001F5EA8A}"/>
          </ac:cxnSpMkLst>
        </pc:cxnChg>
        <pc:cxnChg chg="add mod">
          <ac:chgData name="Yoel Kortick" userId="167978f5-7f40-4909-85d5-d4149554ad4e" providerId="ADAL" clId="{1164F5A3-5FA6-47C6-995A-0FEF66AC05CC}" dt="2024-04-01T08:05:11.691" v="2542" actId="14100"/>
          <ac:cxnSpMkLst>
            <pc:docMk/>
            <pc:sldMk cId="1078695059" sldId="2147480448"/>
            <ac:cxnSpMk id="64" creationId="{88323817-199C-4978-F06E-764EBDE9F99A}"/>
          </ac:cxnSpMkLst>
        </pc:cxnChg>
        <pc:cxnChg chg="add mod">
          <ac:chgData name="Yoel Kortick" userId="167978f5-7f40-4909-85d5-d4149554ad4e" providerId="ADAL" clId="{1164F5A3-5FA6-47C6-995A-0FEF66AC05CC}" dt="2024-04-01T08:05:15.663" v="2543" actId="14100"/>
          <ac:cxnSpMkLst>
            <pc:docMk/>
            <pc:sldMk cId="1078695059" sldId="2147480448"/>
            <ac:cxnSpMk id="69" creationId="{1C5C23E1-3DB7-1808-9065-C661016EDDA6}"/>
          </ac:cxnSpMkLst>
        </pc:cxnChg>
        <pc:cxnChg chg="add mod">
          <ac:chgData name="Yoel Kortick" userId="167978f5-7f40-4909-85d5-d4149554ad4e" providerId="ADAL" clId="{1164F5A3-5FA6-47C6-995A-0FEF66AC05CC}" dt="2024-04-01T08:05:35.006" v="2544" actId="571"/>
          <ac:cxnSpMkLst>
            <pc:docMk/>
            <pc:sldMk cId="1078695059" sldId="2147480448"/>
            <ac:cxnSpMk id="73" creationId="{1F1AC8AA-7353-D46B-2A59-630B28DF0F3A}"/>
          </ac:cxnSpMkLst>
        </pc:cxnChg>
        <pc:cxnChg chg="add mod">
          <ac:chgData name="Yoel Kortick" userId="167978f5-7f40-4909-85d5-d4149554ad4e" providerId="ADAL" clId="{1164F5A3-5FA6-47C6-995A-0FEF66AC05CC}" dt="2024-04-01T08:05:58.398" v="2591" actId="1035"/>
          <ac:cxnSpMkLst>
            <pc:docMk/>
            <pc:sldMk cId="1078695059" sldId="2147480448"/>
            <ac:cxnSpMk id="74" creationId="{140E0AC9-E881-F417-A30B-41701359425A}"/>
          </ac:cxnSpMkLst>
        </pc:cxnChg>
        <pc:cxnChg chg="add mod">
          <ac:chgData name="Yoel Kortick" userId="167978f5-7f40-4909-85d5-d4149554ad4e" providerId="ADAL" clId="{1164F5A3-5FA6-47C6-995A-0FEF66AC05CC}" dt="2024-04-01T08:06:17.657" v="2662" actId="14100"/>
          <ac:cxnSpMkLst>
            <pc:docMk/>
            <pc:sldMk cId="1078695059" sldId="2147480448"/>
            <ac:cxnSpMk id="75" creationId="{D5DA420C-0AC1-853E-666E-A8592838C2D6}"/>
          </ac:cxnSpMkLst>
        </pc:cxnChg>
        <pc:cxnChg chg="add mod">
          <ac:chgData name="Yoel Kortick" userId="167978f5-7f40-4909-85d5-d4149554ad4e" providerId="ADAL" clId="{1164F5A3-5FA6-47C6-995A-0FEF66AC05CC}" dt="2024-04-01T08:07:06.241" v="2670" actId="571"/>
          <ac:cxnSpMkLst>
            <pc:docMk/>
            <pc:sldMk cId="1078695059" sldId="2147480448"/>
            <ac:cxnSpMk id="78" creationId="{C68C2841-870D-ABEB-CFFB-9CB5487FF950}"/>
          </ac:cxnSpMkLst>
        </pc:cxnChg>
        <pc:cxnChg chg="add mod">
          <ac:chgData name="Yoel Kortick" userId="167978f5-7f40-4909-85d5-d4149554ad4e" providerId="ADAL" clId="{1164F5A3-5FA6-47C6-995A-0FEF66AC05CC}" dt="2024-04-01T08:07:13.955" v="2672" actId="14100"/>
          <ac:cxnSpMkLst>
            <pc:docMk/>
            <pc:sldMk cId="1078695059" sldId="2147480448"/>
            <ac:cxnSpMk id="79" creationId="{6BC49A1F-7C2B-ECBA-0008-A8C7308435D0}"/>
          </ac:cxnSpMkLst>
        </pc:cxnChg>
        <pc:cxnChg chg="add mod">
          <ac:chgData name="Yoel Kortick" userId="167978f5-7f40-4909-85d5-d4149554ad4e" providerId="ADAL" clId="{1164F5A3-5FA6-47C6-995A-0FEF66AC05CC}" dt="2024-04-01T08:08:18.591" v="2764" actId="14100"/>
          <ac:cxnSpMkLst>
            <pc:docMk/>
            <pc:sldMk cId="1078695059" sldId="2147480448"/>
            <ac:cxnSpMk id="82" creationId="{4021191B-30C7-BDC6-498D-C3136DF7B3D3}"/>
          </ac:cxnSpMkLst>
        </pc:cxnChg>
      </pc:sldChg>
      <pc:sldChg chg="addSp delSp modSp add mod">
        <pc:chgData name="Yoel Kortick" userId="167978f5-7f40-4909-85d5-d4149554ad4e" providerId="ADAL" clId="{1164F5A3-5FA6-47C6-995A-0FEF66AC05CC}" dt="2024-04-04T14:30:40.312" v="3460" actId="14100"/>
        <pc:sldMkLst>
          <pc:docMk/>
          <pc:sldMk cId="636103363" sldId="2147480449"/>
        </pc:sldMkLst>
        <pc:spChg chg="del">
          <ac:chgData name="Yoel Kortick" userId="167978f5-7f40-4909-85d5-d4149554ad4e" providerId="ADAL" clId="{1164F5A3-5FA6-47C6-995A-0FEF66AC05CC}" dt="2024-04-04T14:27:54.313" v="3154" actId="478"/>
          <ac:spMkLst>
            <pc:docMk/>
            <pc:sldMk cId="636103363" sldId="2147480449"/>
            <ac:spMk id="5" creationId="{31E44D4A-2D68-9742-09D5-2500D429CBE1}"/>
          </ac:spMkLst>
        </pc:spChg>
        <pc:spChg chg="add del mod">
          <ac:chgData name="Yoel Kortick" userId="167978f5-7f40-4909-85d5-d4149554ad4e" providerId="ADAL" clId="{1164F5A3-5FA6-47C6-995A-0FEF66AC05CC}" dt="2024-04-04T14:27:55.130" v="3155" actId="478"/>
          <ac:spMkLst>
            <pc:docMk/>
            <pc:sldMk cId="636103363" sldId="2147480449"/>
            <ac:spMk id="6" creationId="{30FAB278-A937-489C-B489-783EBA5998F5}"/>
          </ac:spMkLst>
        </pc:spChg>
        <pc:spChg chg="add mod">
          <ac:chgData name="Yoel Kortick" userId="167978f5-7f40-4909-85d5-d4149554ad4e" providerId="ADAL" clId="{1164F5A3-5FA6-47C6-995A-0FEF66AC05CC}" dt="2024-04-04T14:28:45.634" v="3284" actId="208"/>
          <ac:spMkLst>
            <pc:docMk/>
            <pc:sldMk cId="636103363" sldId="2147480449"/>
            <ac:spMk id="9" creationId="{F2866BEB-65AF-7480-BD09-511B4A711607}"/>
          </ac:spMkLst>
        </pc:spChg>
        <pc:spChg chg="add mod">
          <ac:chgData name="Yoel Kortick" userId="167978f5-7f40-4909-85d5-d4149554ad4e" providerId="ADAL" clId="{1164F5A3-5FA6-47C6-995A-0FEF66AC05CC}" dt="2024-04-04T14:29:43.013" v="3390" actId="14100"/>
          <ac:spMkLst>
            <pc:docMk/>
            <pc:sldMk cId="636103363" sldId="2147480449"/>
            <ac:spMk id="10" creationId="{947F7216-08D5-A505-35C9-AD6D9C258515}"/>
          </ac:spMkLst>
        </pc:spChg>
        <pc:spChg chg="add mod">
          <ac:chgData name="Yoel Kortick" userId="167978f5-7f40-4909-85d5-d4149554ad4e" providerId="ADAL" clId="{1164F5A3-5FA6-47C6-995A-0FEF66AC05CC}" dt="2024-04-04T14:30:14.235" v="3455" actId="14100"/>
          <ac:spMkLst>
            <pc:docMk/>
            <pc:sldMk cId="636103363" sldId="2147480449"/>
            <ac:spMk id="11" creationId="{AE74EE00-4B2E-0216-2BCF-597A715F0341}"/>
          </ac:spMkLst>
        </pc:spChg>
        <pc:picChg chg="add mod">
          <ac:chgData name="Yoel Kortick" userId="167978f5-7f40-4909-85d5-d4149554ad4e" providerId="ADAL" clId="{1164F5A3-5FA6-47C6-995A-0FEF66AC05CC}" dt="2024-04-04T14:28:07.061" v="3161" actId="208"/>
          <ac:picMkLst>
            <pc:docMk/>
            <pc:sldMk cId="636103363" sldId="2147480449"/>
            <ac:picMk id="8" creationId="{D76EDAE2-6D66-6875-19DC-E9E7654D83D8}"/>
          </ac:picMkLst>
        </pc:picChg>
        <pc:cxnChg chg="add">
          <ac:chgData name="Yoel Kortick" userId="167978f5-7f40-4909-85d5-d4149554ad4e" providerId="ADAL" clId="{1164F5A3-5FA6-47C6-995A-0FEF66AC05CC}" dt="2024-04-04T14:30:20.677" v="3456" actId="11529"/>
          <ac:cxnSpMkLst>
            <pc:docMk/>
            <pc:sldMk cId="636103363" sldId="2147480449"/>
            <ac:cxnSpMk id="13" creationId="{7970D04E-6565-9F9A-CD78-6D7284456609}"/>
          </ac:cxnSpMkLst>
        </pc:cxnChg>
        <pc:cxnChg chg="add mod">
          <ac:chgData name="Yoel Kortick" userId="167978f5-7f40-4909-85d5-d4149554ad4e" providerId="ADAL" clId="{1164F5A3-5FA6-47C6-995A-0FEF66AC05CC}" dt="2024-04-04T14:30:33.881" v="3458" actId="14100"/>
          <ac:cxnSpMkLst>
            <pc:docMk/>
            <pc:sldMk cId="636103363" sldId="2147480449"/>
            <ac:cxnSpMk id="14" creationId="{4E26B392-ACC8-1003-F964-AEBFC95870C8}"/>
          </ac:cxnSpMkLst>
        </pc:cxnChg>
        <pc:cxnChg chg="add mod">
          <ac:chgData name="Yoel Kortick" userId="167978f5-7f40-4909-85d5-d4149554ad4e" providerId="ADAL" clId="{1164F5A3-5FA6-47C6-995A-0FEF66AC05CC}" dt="2024-04-04T14:30:40.312" v="3460" actId="14100"/>
          <ac:cxnSpMkLst>
            <pc:docMk/>
            <pc:sldMk cId="636103363" sldId="2147480449"/>
            <ac:cxnSpMk id="16" creationId="{31A4D5A2-D3CB-33A4-8685-4A87D1FAA928}"/>
          </ac:cxnSpMkLst>
        </pc:cxnChg>
      </pc:sldChg>
      <pc:sldChg chg="addSp delSp modSp add mod">
        <pc:chgData name="Yoel Kortick" userId="167978f5-7f40-4909-85d5-d4149554ad4e" providerId="ADAL" clId="{1164F5A3-5FA6-47C6-995A-0FEF66AC05CC}" dt="2024-04-04T14:38:22.739" v="3892" actId="14100"/>
        <pc:sldMkLst>
          <pc:docMk/>
          <pc:sldMk cId="2024449723" sldId="2147480450"/>
        </pc:sldMkLst>
        <pc:spChg chg="mod">
          <ac:chgData name="Yoel Kortick" userId="167978f5-7f40-4909-85d5-d4149554ad4e" providerId="ADAL" clId="{1164F5A3-5FA6-47C6-995A-0FEF66AC05CC}" dt="2024-04-04T14:32:07.662" v="3543" actId="14100"/>
          <ac:spMkLst>
            <pc:docMk/>
            <pc:sldMk cId="2024449723" sldId="2147480450"/>
            <ac:spMk id="9" creationId="{F23D0E27-C4B1-97E6-5AFA-C108FB626968}"/>
          </ac:spMkLst>
        </pc:spChg>
        <pc:spChg chg="mod">
          <ac:chgData name="Yoel Kortick" userId="167978f5-7f40-4909-85d5-d4149554ad4e" providerId="ADAL" clId="{1164F5A3-5FA6-47C6-995A-0FEF66AC05CC}" dt="2024-04-04T14:32:33.142" v="3583" actId="1076"/>
          <ac:spMkLst>
            <pc:docMk/>
            <pc:sldMk cId="2024449723" sldId="2147480450"/>
            <ac:spMk id="10" creationId="{B1C411FA-06A9-E563-AD76-03D91F7AA056}"/>
          </ac:spMkLst>
        </pc:spChg>
        <pc:spChg chg="mod">
          <ac:chgData name="Yoel Kortick" userId="167978f5-7f40-4909-85d5-d4149554ad4e" providerId="ADAL" clId="{1164F5A3-5FA6-47C6-995A-0FEF66AC05CC}" dt="2024-04-04T14:33:11.414" v="3637" actId="1076"/>
          <ac:spMkLst>
            <pc:docMk/>
            <pc:sldMk cId="2024449723" sldId="2147480450"/>
            <ac:spMk id="11" creationId="{33A9A508-444E-9FC0-2F53-180C9C1A4B59}"/>
          </ac:spMkLst>
        </pc:spChg>
        <pc:picChg chg="add mod ord">
          <ac:chgData name="Yoel Kortick" userId="167978f5-7f40-4909-85d5-d4149554ad4e" providerId="ADAL" clId="{1164F5A3-5FA6-47C6-995A-0FEF66AC05CC}" dt="2024-04-04T14:33:23.086" v="3642" actId="208"/>
          <ac:picMkLst>
            <pc:docMk/>
            <pc:sldMk cId="2024449723" sldId="2147480450"/>
            <ac:picMk id="5" creationId="{84473883-4204-4D98-CDF1-894D7E4781E4}"/>
          </ac:picMkLst>
        </pc:picChg>
        <pc:picChg chg="del">
          <ac:chgData name="Yoel Kortick" userId="167978f5-7f40-4909-85d5-d4149554ad4e" providerId="ADAL" clId="{1164F5A3-5FA6-47C6-995A-0FEF66AC05CC}" dt="2024-04-04T14:31:13.549" v="3462" actId="478"/>
          <ac:picMkLst>
            <pc:docMk/>
            <pc:sldMk cId="2024449723" sldId="2147480450"/>
            <ac:picMk id="8" creationId="{4C2DB44B-367D-24C5-B83A-CEA3AEC6B7EC}"/>
          </ac:picMkLst>
        </pc:picChg>
        <pc:cxnChg chg="mod">
          <ac:chgData name="Yoel Kortick" userId="167978f5-7f40-4909-85d5-d4149554ad4e" providerId="ADAL" clId="{1164F5A3-5FA6-47C6-995A-0FEF66AC05CC}" dt="2024-04-04T14:31:44.866" v="3497" actId="14100"/>
          <ac:cxnSpMkLst>
            <pc:docMk/>
            <pc:sldMk cId="2024449723" sldId="2147480450"/>
            <ac:cxnSpMk id="13" creationId="{E5013EF1-61E2-042B-A424-788FDFF76EC9}"/>
          </ac:cxnSpMkLst>
        </pc:cxnChg>
        <pc:cxnChg chg="mod">
          <ac:chgData name="Yoel Kortick" userId="167978f5-7f40-4909-85d5-d4149554ad4e" providerId="ADAL" clId="{1164F5A3-5FA6-47C6-995A-0FEF66AC05CC}" dt="2024-04-04T14:32:11.613" v="3544" actId="14100"/>
          <ac:cxnSpMkLst>
            <pc:docMk/>
            <pc:sldMk cId="2024449723" sldId="2147480450"/>
            <ac:cxnSpMk id="14" creationId="{D2F9CA72-95AC-EE23-9053-01AD8EDCBCE4}"/>
          </ac:cxnSpMkLst>
        </pc:cxnChg>
        <pc:cxnChg chg="mod">
          <ac:chgData name="Yoel Kortick" userId="167978f5-7f40-4909-85d5-d4149554ad4e" providerId="ADAL" clId="{1164F5A3-5FA6-47C6-995A-0FEF66AC05CC}" dt="2024-04-04T14:33:19.446" v="3641" actId="14100"/>
          <ac:cxnSpMkLst>
            <pc:docMk/>
            <pc:sldMk cId="2024449723" sldId="2147480450"/>
            <ac:cxnSpMk id="16" creationId="{99E6E987-BCA2-601E-4AFE-6B395367C90C}"/>
          </ac:cxnSpMkLst>
        </pc:cxnChg>
        <pc:cxnChg chg="add mod">
          <ac:chgData name="Yoel Kortick" userId="167978f5-7f40-4909-85d5-d4149554ad4e" providerId="ADAL" clId="{1164F5A3-5FA6-47C6-995A-0FEF66AC05CC}" dt="2024-04-04T14:38:22.739" v="3892" actId="14100"/>
          <ac:cxnSpMkLst>
            <pc:docMk/>
            <pc:sldMk cId="2024449723" sldId="2147480450"/>
            <ac:cxnSpMk id="18" creationId="{36A21560-D8F6-2F08-C77C-914E21749017}"/>
          </ac:cxnSpMkLst>
        </pc:cxnChg>
      </pc:sldChg>
      <pc:sldChg chg="addSp delSp modSp add mod">
        <pc:chgData name="Yoel Kortick" userId="167978f5-7f40-4909-85d5-d4149554ad4e" providerId="ADAL" clId="{1164F5A3-5FA6-47C6-995A-0FEF66AC05CC}" dt="2024-04-04T14:34:51.557" v="3736" actId="478"/>
        <pc:sldMkLst>
          <pc:docMk/>
          <pc:sldMk cId="374743095" sldId="2147480451"/>
        </pc:sldMkLst>
        <pc:spChg chg="mod">
          <ac:chgData name="Yoel Kortick" userId="167978f5-7f40-4909-85d5-d4149554ad4e" providerId="ADAL" clId="{1164F5A3-5FA6-47C6-995A-0FEF66AC05CC}" dt="2024-04-04T14:34:46.123" v="3734" actId="1076"/>
          <ac:spMkLst>
            <pc:docMk/>
            <pc:sldMk cId="374743095" sldId="2147480451"/>
            <ac:spMk id="9" creationId="{047C2601-1978-E4C2-5EAF-383F279567FF}"/>
          </ac:spMkLst>
        </pc:spChg>
        <pc:spChg chg="del">
          <ac:chgData name="Yoel Kortick" userId="167978f5-7f40-4909-85d5-d4149554ad4e" providerId="ADAL" clId="{1164F5A3-5FA6-47C6-995A-0FEF66AC05CC}" dt="2024-04-04T14:34:23.867" v="3725" actId="478"/>
          <ac:spMkLst>
            <pc:docMk/>
            <pc:sldMk cId="374743095" sldId="2147480451"/>
            <ac:spMk id="10" creationId="{903C0915-AC2C-B7F5-066C-1666CA5E01FB}"/>
          </ac:spMkLst>
        </pc:spChg>
        <pc:spChg chg="del">
          <ac:chgData name="Yoel Kortick" userId="167978f5-7f40-4909-85d5-d4149554ad4e" providerId="ADAL" clId="{1164F5A3-5FA6-47C6-995A-0FEF66AC05CC}" dt="2024-04-04T14:34:25.592" v="3726" actId="478"/>
          <ac:spMkLst>
            <pc:docMk/>
            <pc:sldMk cId="374743095" sldId="2147480451"/>
            <ac:spMk id="11" creationId="{58007CDE-DE70-6429-2535-EE7760FE4E1B}"/>
          </ac:spMkLst>
        </pc:spChg>
        <pc:picChg chg="del">
          <ac:chgData name="Yoel Kortick" userId="167978f5-7f40-4909-85d5-d4149554ad4e" providerId="ADAL" clId="{1164F5A3-5FA6-47C6-995A-0FEF66AC05CC}" dt="2024-04-04T14:33:49.969" v="3644" actId="478"/>
          <ac:picMkLst>
            <pc:docMk/>
            <pc:sldMk cId="374743095" sldId="2147480451"/>
            <ac:picMk id="5" creationId="{4DBFA72A-5C3E-02C8-0B7B-32D23A8D311A}"/>
          </ac:picMkLst>
        </pc:picChg>
        <pc:picChg chg="add mod ord">
          <ac:chgData name="Yoel Kortick" userId="167978f5-7f40-4909-85d5-d4149554ad4e" providerId="ADAL" clId="{1164F5A3-5FA6-47C6-995A-0FEF66AC05CC}" dt="2024-04-04T14:34:39.381" v="3731" actId="167"/>
          <ac:picMkLst>
            <pc:docMk/>
            <pc:sldMk cId="374743095" sldId="2147480451"/>
            <ac:picMk id="6" creationId="{634CF841-2706-469F-A0C8-12D7B61D2A09}"/>
          </ac:picMkLst>
        </pc:picChg>
        <pc:cxnChg chg="del">
          <ac:chgData name="Yoel Kortick" userId="167978f5-7f40-4909-85d5-d4149554ad4e" providerId="ADAL" clId="{1164F5A3-5FA6-47C6-995A-0FEF66AC05CC}" dt="2024-04-04T14:34:51.557" v="3736" actId="478"/>
          <ac:cxnSpMkLst>
            <pc:docMk/>
            <pc:sldMk cId="374743095" sldId="2147480451"/>
            <ac:cxnSpMk id="13" creationId="{F6AF64B2-FB71-4586-27A4-D99F0D813A4B}"/>
          </ac:cxnSpMkLst>
        </pc:cxnChg>
        <pc:cxnChg chg="mod">
          <ac:chgData name="Yoel Kortick" userId="167978f5-7f40-4909-85d5-d4149554ad4e" providerId="ADAL" clId="{1164F5A3-5FA6-47C6-995A-0FEF66AC05CC}" dt="2024-04-04T14:34:49.267" v="3735" actId="14100"/>
          <ac:cxnSpMkLst>
            <pc:docMk/>
            <pc:sldMk cId="374743095" sldId="2147480451"/>
            <ac:cxnSpMk id="14" creationId="{C127F58F-5510-B8A0-022E-F505AED40D07}"/>
          </ac:cxnSpMkLst>
        </pc:cxnChg>
        <pc:cxnChg chg="del">
          <ac:chgData name="Yoel Kortick" userId="167978f5-7f40-4909-85d5-d4149554ad4e" providerId="ADAL" clId="{1164F5A3-5FA6-47C6-995A-0FEF66AC05CC}" dt="2024-04-04T14:34:26.919" v="3727" actId="478"/>
          <ac:cxnSpMkLst>
            <pc:docMk/>
            <pc:sldMk cId="374743095" sldId="2147480451"/>
            <ac:cxnSpMk id="16" creationId="{F5844631-AF4D-A3CC-79BA-D08064DC69C0}"/>
          </ac:cxnSpMkLst>
        </pc:cxnChg>
      </pc:sldChg>
      <pc:sldChg chg="modSp add mod">
        <pc:chgData name="Yoel Kortick" userId="167978f5-7f40-4909-85d5-d4149554ad4e" providerId="ADAL" clId="{1164F5A3-5FA6-47C6-995A-0FEF66AC05CC}" dt="2024-04-04T14:35:32.312" v="3740"/>
        <pc:sldMkLst>
          <pc:docMk/>
          <pc:sldMk cId="2090398059" sldId="2147480452"/>
        </pc:sldMkLst>
        <pc:spChg chg="mod">
          <ac:chgData name="Yoel Kortick" userId="167978f5-7f40-4909-85d5-d4149554ad4e" providerId="ADAL" clId="{1164F5A3-5FA6-47C6-995A-0FEF66AC05CC}" dt="2024-04-04T14:35:32.312" v="3740"/>
          <ac:spMkLst>
            <pc:docMk/>
            <pc:sldMk cId="2090398059" sldId="2147480452"/>
            <ac:spMk id="5" creationId="{07B9A53E-7FEA-507B-E8BE-12288CD20750}"/>
          </ac:spMkLst>
        </pc:spChg>
      </pc:sldChg>
      <pc:sldChg chg="addSp modSp add mod">
        <pc:chgData name="Yoel Kortick" userId="167978f5-7f40-4909-85d5-d4149554ad4e" providerId="ADAL" clId="{1164F5A3-5FA6-47C6-995A-0FEF66AC05CC}" dt="2024-04-04T14:39:56.713" v="3970" actId="208"/>
        <pc:sldMkLst>
          <pc:docMk/>
          <pc:sldMk cId="3194184157" sldId="2147480453"/>
        </pc:sldMkLst>
        <pc:spChg chg="mod">
          <ac:chgData name="Yoel Kortick" userId="167978f5-7f40-4909-85d5-d4149554ad4e" providerId="ADAL" clId="{1164F5A3-5FA6-47C6-995A-0FEF66AC05CC}" dt="2024-04-04T14:35:49.750" v="3744" actId="20577"/>
          <ac:spMkLst>
            <pc:docMk/>
            <pc:sldMk cId="3194184157" sldId="2147480453"/>
            <ac:spMk id="4" creationId="{F91A0750-289F-F36C-069F-8B91BBC72046}"/>
          </ac:spMkLst>
        </pc:spChg>
        <pc:spChg chg="mod">
          <ac:chgData name="Yoel Kortick" userId="167978f5-7f40-4909-85d5-d4149554ad4e" providerId="ADAL" clId="{1164F5A3-5FA6-47C6-995A-0FEF66AC05CC}" dt="2024-04-04T14:37:55.634" v="3867" actId="20577"/>
          <ac:spMkLst>
            <pc:docMk/>
            <pc:sldMk cId="3194184157" sldId="2147480453"/>
            <ac:spMk id="5" creationId="{E357B627-3356-B65B-26E8-7551AF13AAAB}"/>
          </ac:spMkLst>
        </pc:spChg>
        <pc:spChg chg="add mod">
          <ac:chgData name="Yoel Kortick" userId="167978f5-7f40-4909-85d5-d4149554ad4e" providerId="ADAL" clId="{1164F5A3-5FA6-47C6-995A-0FEF66AC05CC}" dt="2024-04-04T14:39:19.727" v="3959" actId="313"/>
          <ac:spMkLst>
            <pc:docMk/>
            <pc:sldMk cId="3194184157" sldId="2147480453"/>
            <ac:spMk id="7" creationId="{51A91A35-070E-CE55-96EB-D28A2D95F8E8}"/>
          </ac:spMkLst>
        </pc:spChg>
        <pc:spChg chg="add mod">
          <ac:chgData name="Yoel Kortick" userId="167978f5-7f40-4909-85d5-d4149554ad4e" providerId="ADAL" clId="{1164F5A3-5FA6-47C6-995A-0FEF66AC05CC}" dt="2024-04-04T14:39:52" v="3969" actId="14100"/>
          <ac:spMkLst>
            <pc:docMk/>
            <pc:sldMk cId="3194184157" sldId="2147480453"/>
            <ac:spMk id="8" creationId="{5BB6B573-2379-BC3E-06DE-24E916A13571}"/>
          </ac:spMkLst>
        </pc:spChg>
        <pc:picChg chg="add mod">
          <ac:chgData name="Yoel Kortick" userId="167978f5-7f40-4909-85d5-d4149554ad4e" providerId="ADAL" clId="{1164F5A3-5FA6-47C6-995A-0FEF66AC05CC}" dt="2024-04-04T14:39:56.713" v="3970" actId="208"/>
          <ac:picMkLst>
            <pc:docMk/>
            <pc:sldMk cId="3194184157" sldId="2147480453"/>
            <ac:picMk id="6" creationId="{DB9EC945-2279-FB74-C579-F772E9EEBB22}"/>
          </ac:picMkLst>
        </pc:picChg>
        <pc:cxnChg chg="add mod">
          <ac:chgData name="Yoel Kortick" userId="167978f5-7f40-4909-85d5-d4149554ad4e" providerId="ADAL" clId="{1164F5A3-5FA6-47C6-995A-0FEF66AC05CC}" dt="2024-04-04T14:39:17.300" v="3958" actId="14100"/>
          <ac:cxnSpMkLst>
            <pc:docMk/>
            <pc:sldMk cId="3194184157" sldId="2147480453"/>
            <ac:cxnSpMk id="9" creationId="{26EC801C-60F7-24F4-352C-0E1449A95EE8}"/>
          </ac:cxnSpMkLst>
        </pc:cxnChg>
        <pc:cxnChg chg="add mod">
          <ac:chgData name="Yoel Kortick" userId="167978f5-7f40-4909-85d5-d4149554ad4e" providerId="ADAL" clId="{1164F5A3-5FA6-47C6-995A-0FEF66AC05CC}" dt="2024-04-04T14:39:28.602" v="3962" actId="14100"/>
          <ac:cxnSpMkLst>
            <pc:docMk/>
            <pc:sldMk cId="3194184157" sldId="2147480453"/>
            <ac:cxnSpMk id="10" creationId="{2DC176CB-B51E-B80B-702B-BCA3400CA923}"/>
          </ac:cxnSpMkLst>
        </pc:cxnChg>
      </pc:sldChg>
      <pc:sldChg chg="addSp delSp modSp add mod">
        <pc:chgData name="Yoel Kortick" userId="167978f5-7f40-4909-85d5-d4149554ad4e" providerId="ADAL" clId="{1164F5A3-5FA6-47C6-995A-0FEF66AC05CC}" dt="2024-04-04T14:56:37.944" v="4865" actId="11529"/>
        <pc:sldMkLst>
          <pc:docMk/>
          <pc:sldMk cId="3055063310" sldId="2147480454"/>
        </pc:sldMkLst>
        <pc:spChg chg="mod">
          <ac:chgData name="Yoel Kortick" userId="167978f5-7f40-4909-85d5-d4149554ad4e" providerId="ADAL" clId="{1164F5A3-5FA6-47C6-995A-0FEF66AC05CC}" dt="2024-04-04T14:41:47.674" v="4099" actId="20577"/>
          <ac:spMkLst>
            <pc:docMk/>
            <pc:sldMk cId="3055063310" sldId="2147480454"/>
            <ac:spMk id="5" creationId="{5103D8B1-67CE-59BD-92BD-303B42B365FA}"/>
          </ac:spMkLst>
        </pc:spChg>
        <pc:spChg chg="del">
          <ac:chgData name="Yoel Kortick" userId="167978f5-7f40-4909-85d5-d4149554ad4e" providerId="ADAL" clId="{1164F5A3-5FA6-47C6-995A-0FEF66AC05CC}" dt="2024-04-04T14:41:53.751" v="4101" actId="478"/>
          <ac:spMkLst>
            <pc:docMk/>
            <pc:sldMk cId="3055063310" sldId="2147480454"/>
            <ac:spMk id="7" creationId="{BFA34A1C-7E7F-6CA5-EB1D-59BFD997728B}"/>
          </ac:spMkLst>
        </pc:spChg>
        <pc:spChg chg="del">
          <ac:chgData name="Yoel Kortick" userId="167978f5-7f40-4909-85d5-d4149554ad4e" providerId="ADAL" clId="{1164F5A3-5FA6-47C6-995A-0FEF66AC05CC}" dt="2024-04-04T14:41:56.686" v="4104" actId="478"/>
          <ac:spMkLst>
            <pc:docMk/>
            <pc:sldMk cId="3055063310" sldId="2147480454"/>
            <ac:spMk id="8" creationId="{FC5B1EAB-2D86-B602-C6E9-7AAB7E1785BA}"/>
          </ac:spMkLst>
        </pc:spChg>
        <pc:spChg chg="add">
          <ac:chgData name="Yoel Kortick" userId="167978f5-7f40-4909-85d5-d4149554ad4e" providerId="ADAL" clId="{1164F5A3-5FA6-47C6-995A-0FEF66AC05CC}" dt="2024-04-04T14:42:08.553" v="4107" actId="11529"/>
          <ac:spMkLst>
            <pc:docMk/>
            <pc:sldMk cId="3055063310" sldId="2147480454"/>
            <ac:spMk id="12" creationId="{5936AA50-B3AA-BEA2-90AD-B43741EE9308}"/>
          </ac:spMkLst>
        </pc:spChg>
        <pc:spChg chg="add">
          <ac:chgData name="Yoel Kortick" userId="167978f5-7f40-4909-85d5-d4149554ad4e" providerId="ADAL" clId="{1164F5A3-5FA6-47C6-995A-0FEF66AC05CC}" dt="2024-04-04T14:56:37.944" v="4865" actId="11529"/>
          <ac:spMkLst>
            <pc:docMk/>
            <pc:sldMk cId="3055063310" sldId="2147480454"/>
            <ac:spMk id="13" creationId="{94707969-6894-FFD4-EFDC-11B7204F3356}"/>
          </ac:spMkLst>
        </pc:spChg>
        <pc:picChg chg="del">
          <ac:chgData name="Yoel Kortick" userId="167978f5-7f40-4909-85d5-d4149554ad4e" providerId="ADAL" clId="{1164F5A3-5FA6-47C6-995A-0FEF66AC05CC}" dt="2024-04-04T14:41:52.272" v="4100" actId="478"/>
          <ac:picMkLst>
            <pc:docMk/>
            <pc:sldMk cId="3055063310" sldId="2147480454"/>
            <ac:picMk id="6" creationId="{DF373F41-E5A1-E739-187B-96A6F1BBB9CB}"/>
          </ac:picMkLst>
        </pc:picChg>
        <pc:picChg chg="add mod">
          <ac:chgData name="Yoel Kortick" userId="167978f5-7f40-4909-85d5-d4149554ad4e" providerId="ADAL" clId="{1164F5A3-5FA6-47C6-995A-0FEF66AC05CC}" dt="2024-04-04T14:42:01.571" v="4106" actId="208"/>
          <ac:picMkLst>
            <pc:docMk/>
            <pc:sldMk cId="3055063310" sldId="2147480454"/>
            <ac:picMk id="11" creationId="{F858C2E2-2BBB-B9BC-1207-8A1CEC07961B}"/>
          </ac:picMkLst>
        </pc:picChg>
        <pc:cxnChg chg="del">
          <ac:chgData name="Yoel Kortick" userId="167978f5-7f40-4909-85d5-d4149554ad4e" providerId="ADAL" clId="{1164F5A3-5FA6-47C6-995A-0FEF66AC05CC}" dt="2024-04-04T14:41:54.322" v="4102" actId="478"/>
          <ac:cxnSpMkLst>
            <pc:docMk/>
            <pc:sldMk cId="3055063310" sldId="2147480454"/>
            <ac:cxnSpMk id="9" creationId="{93624C44-EE9C-1A29-6FC8-302C25EEB76E}"/>
          </ac:cxnSpMkLst>
        </pc:cxnChg>
        <pc:cxnChg chg="del">
          <ac:chgData name="Yoel Kortick" userId="167978f5-7f40-4909-85d5-d4149554ad4e" providerId="ADAL" clId="{1164F5A3-5FA6-47C6-995A-0FEF66AC05CC}" dt="2024-04-04T14:41:55.491" v="4103" actId="478"/>
          <ac:cxnSpMkLst>
            <pc:docMk/>
            <pc:sldMk cId="3055063310" sldId="2147480454"/>
            <ac:cxnSpMk id="10" creationId="{9AB2DB77-2AF2-F7A5-3961-CB0069E9878B}"/>
          </ac:cxnSpMkLst>
        </pc:cxnChg>
      </pc:sldChg>
      <pc:sldChg chg="addSp delSp modSp add mod">
        <pc:chgData name="Yoel Kortick" userId="167978f5-7f40-4909-85d5-d4149554ad4e" providerId="ADAL" clId="{1164F5A3-5FA6-47C6-995A-0FEF66AC05CC}" dt="2024-04-04T15:21:39.078" v="5392" actId="6549"/>
        <pc:sldMkLst>
          <pc:docMk/>
          <pc:sldMk cId="3871521498" sldId="2147480455"/>
        </pc:sldMkLst>
        <pc:spChg chg="mod">
          <ac:chgData name="Yoel Kortick" userId="167978f5-7f40-4909-85d5-d4149554ad4e" providerId="ADAL" clId="{1164F5A3-5FA6-47C6-995A-0FEF66AC05CC}" dt="2024-04-04T15:20:16.884" v="5388" actId="20577"/>
          <ac:spMkLst>
            <pc:docMk/>
            <pc:sldMk cId="3871521498" sldId="2147480455"/>
            <ac:spMk id="5" creationId="{F56B508B-2D98-4275-2728-F483CF6CCC66}"/>
          </ac:spMkLst>
        </pc:spChg>
        <pc:spChg chg="add mod">
          <ac:chgData name="Yoel Kortick" userId="167978f5-7f40-4909-85d5-d4149554ad4e" providerId="ADAL" clId="{1164F5A3-5FA6-47C6-995A-0FEF66AC05CC}" dt="2024-04-04T15:21:39.078" v="5392" actId="6549"/>
          <ac:spMkLst>
            <pc:docMk/>
            <pc:sldMk cId="3871521498" sldId="2147480455"/>
            <ac:spMk id="10" creationId="{EDBF17D7-84D6-0184-23B8-DFADFC489204}"/>
          </ac:spMkLst>
        </pc:spChg>
        <pc:spChg chg="del">
          <ac:chgData name="Yoel Kortick" userId="167978f5-7f40-4909-85d5-d4149554ad4e" providerId="ADAL" clId="{1164F5A3-5FA6-47C6-995A-0FEF66AC05CC}" dt="2024-04-04T14:47:46.088" v="4257" actId="478"/>
          <ac:spMkLst>
            <pc:docMk/>
            <pc:sldMk cId="3871521498" sldId="2147480455"/>
            <ac:spMk id="12" creationId="{4E61802C-C15F-BDA7-19EF-5B60D5034758}"/>
          </ac:spMkLst>
        </pc:spChg>
        <pc:picChg chg="add del mod">
          <ac:chgData name="Yoel Kortick" userId="167978f5-7f40-4909-85d5-d4149554ad4e" providerId="ADAL" clId="{1164F5A3-5FA6-47C6-995A-0FEF66AC05CC}" dt="2024-04-04T14:47:31.690" v="4222" actId="478"/>
          <ac:picMkLst>
            <pc:docMk/>
            <pc:sldMk cId="3871521498" sldId="2147480455"/>
            <ac:picMk id="6" creationId="{A4773AB6-1827-9B56-93F1-A71D979BED70}"/>
          </ac:picMkLst>
        </pc:picChg>
        <pc:picChg chg="add mod ord">
          <ac:chgData name="Yoel Kortick" userId="167978f5-7f40-4909-85d5-d4149554ad4e" providerId="ADAL" clId="{1164F5A3-5FA6-47C6-995A-0FEF66AC05CC}" dt="2024-04-04T14:47:52.502" v="4260" actId="208"/>
          <ac:picMkLst>
            <pc:docMk/>
            <pc:sldMk cId="3871521498" sldId="2147480455"/>
            <ac:picMk id="8" creationId="{2D9BA426-479D-9C37-72C3-186188D2AD69}"/>
          </ac:picMkLst>
        </pc:picChg>
        <pc:picChg chg="del">
          <ac:chgData name="Yoel Kortick" userId="167978f5-7f40-4909-85d5-d4149554ad4e" providerId="ADAL" clId="{1164F5A3-5FA6-47C6-995A-0FEF66AC05CC}" dt="2024-04-04T14:45:29.863" v="4170" actId="478"/>
          <ac:picMkLst>
            <pc:docMk/>
            <pc:sldMk cId="3871521498" sldId="2147480455"/>
            <ac:picMk id="11" creationId="{03A99461-28BD-EDD1-35B1-7BF23AACC45B}"/>
          </ac:picMkLst>
        </pc:picChg>
      </pc:sldChg>
      <pc:sldChg chg="addSp delSp modSp add mod">
        <pc:chgData name="Yoel Kortick" userId="167978f5-7f40-4909-85d5-d4149554ad4e" providerId="ADAL" clId="{1164F5A3-5FA6-47C6-995A-0FEF66AC05CC}" dt="2024-04-04T15:23:21.547" v="5398" actId="1076"/>
        <pc:sldMkLst>
          <pc:docMk/>
          <pc:sldMk cId="1143002995" sldId="2147480456"/>
        </pc:sldMkLst>
        <pc:spChg chg="mod">
          <ac:chgData name="Yoel Kortick" userId="167978f5-7f40-4909-85d5-d4149554ad4e" providerId="ADAL" clId="{1164F5A3-5FA6-47C6-995A-0FEF66AC05CC}" dt="2024-04-04T14:46:11.742" v="4215"/>
          <ac:spMkLst>
            <pc:docMk/>
            <pc:sldMk cId="1143002995" sldId="2147480456"/>
            <ac:spMk id="5" creationId="{415760C5-F2CC-A549-1F73-BBE1936E5E38}"/>
          </ac:spMkLst>
        </pc:spChg>
        <pc:spChg chg="add mod">
          <ac:chgData name="Yoel Kortick" userId="167978f5-7f40-4909-85d5-d4149554ad4e" providerId="ADAL" clId="{1164F5A3-5FA6-47C6-995A-0FEF66AC05CC}" dt="2024-04-04T15:23:21.547" v="5398" actId="1076"/>
          <ac:spMkLst>
            <pc:docMk/>
            <pc:sldMk cId="1143002995" sldId="2147480456"/>
            <ac:spMk id="8" creationId="{77315B6B-B648-DB53-ED77-F63985FFD6A6}"/>
          </ac:spMkLst>
        </pc:spChg>
        <pc:spChg chg="del">
          <ac:chgData name="Yoel Kortick" userId="167978f5-7f40-4909-85d5-d4149554ad4e" providerId="ADAL" clId="{1164F5A3-5FA6-47C6-995A-0FEF66AC05CC}" dt="2024-04-04T14:47:12.302" v="4221" actId="478"/>
          <ac:spMkLst>
            <pc:docMk/>
            <pc:sldMk cId="1143002995" sldId="2147480456"/>
            <ac:spMk id="12" creationId="{403BDEA7-2A44-4301-1124-619676BBEA61}"/>
          </ac:spMkLst>
        </pc:spChg>
        <pc:picChg chg="del">
          <ac:chgData name="Yoel Kortick" userId="167978f5-7f40-4909-85d5-d4149554ad4e" providerId="ADAL" clId="{1164F5A3-5FA6-47C6-995A-0FEF66AC05CC}" dt="2024-04-04T14:47:02.245" v="4216" actId="478"/>
          <ac:picMkLst>
            <pc:docMk/>
            <pc:sldMk cId="1143002995" sldId="2147480456"/>
            <ac:picMk id="6" creationId="{9D21543B-7EE8-C061-206C-173C90F0D6B4}"/>
          </ac:picMkLst>
        </pc:picChg>
        <pc:picChg chg="add mod">
          <ac:chgData name="Yoel Kortick" userId="167978f5-7f40-4909-85d5-d4149554ad4e" providerId="ADAL" clId="{1164F5A3-5FA6-47C6-995A-0FEF66AC05CC}" dt="2024-04-04T14:47:10.162" v="4220" actId="208"/>
          <ac:picMkLst>
            <pc:docMk/>
            <pc:sldMk cId="1143002995" sldId="2147480456"/>
            <ac:picMk id="7" creationId="{8BFA19B7-3366-3925-DCD9-818D4ACEFBDD}"/>
          </ac:picMkLst>
        </pc:picChg>
      </pc:sldChg>
      <pc:sldChg chg="addSp delSp modSp add mod">
        <pc:chgData name="Yoel Kortick" userId="167978f5-7f40-4909-85d5-d4149554ad4e" providerId="ADAL" clId="{1164F5A3-5FA6-47C6-995A-0FEF66AC05CC}" dt="2024-04-04T14:57:34.884" v="5099" actId="1036"/>
        <pc:sldMkLst>
          <pc:docMk/>
          <pc:sldMk cId="3981339227" sldId="2147480457"/>
        </pc:sldMkLst>
        <pc:spChg chg="mod">
          <ac:chgData name="Yoel Kortick" userId="167978f5-7f40-4909-85d5-d4149554ad4e" providerId="ADAL" clId="{1164F5A3-5FA6-47C6-995A-0FEF66AC05CC}" dt="2024-04-04T14:53:23.099" v="4612" actId="208"/>
          <ac:spMkLst>
            <pc:docMk/>
            <pc:sldMk cId="3981339227" sldId="2147480457"/>
            <ac:spMk id="5" creationId="{CE5CEAB6-E14B-DEA3-49D1-75FADA08B0B9}"/>
          </ac:spMkLst>
        </pc:spChg>
        <pc:spChg chg="add del">
          <ac:chgData name="Yoel Kortick" userId="167978f5-7f40-4909-85d5-d4149554ad4e" providerId="ADAL" clId="{1164F5A3-5FA6-47C6-995A-0FEF66AC05CC}" dt="2024-04-04T14:50:41.904" v="4365" actId="478"/>
          <ac:spMkLst>
            <pc:docMk/>
            <pc:sldMk cId="3981339227" sldId="2147480457"/>
            <ac:spMk id="8" creationId="{5546A5D1-15ED-65AA-4934-ACDA64250EDE}"/>
          </ac:spMkLst>
        </pc:spChg>
        <pc:spChg chg="add del mod">
          <ac:chgData name="Yoel Kortick" userId="167978f5-7f40-4909-85d5-d4149554ad4e" providerId="ADAL" clId="{1164F5A3-5FA6-47C6-995A-0FEF66AC05CC}" dt="2024-04-04T14:50:43.592" v="4366" actId="478"/>
          <ac:spMkLst>
            <pc:docMk/>
            <pc:sldMk cId="3981339227" sldId="2147480457"/>
            <ac:spMk id="9" creationId="{B98849C8-481D-18DD-6F62-C654A0BB31C4}"/>
          </ac:spMkLst>
        </pc:spChg>
        <pc:spChg chg="add mod">
          <ac:chgData name="Yoel Kortick" userId="167978f5-7f40-4909-85d5-d4149554ad4e" providerId="ADAL" clId="{1164F5A3-5FA6-47C6-995A-0FEF66AC05CC}" dt="2024-04-04T14:56:53.411" v="4916" actId="14100"/>
          <ac:spMkLst>
            <pc:docMk/>
            <pc:sldMk cId="3981339227" sldId="2147480457"/>
            <ac:spMk id="17" creationId="{EF49B87D-769C-C8B3-00A1-9AA7AC3960C1}"/>
          </ac:spMkLst>
        </pc:spChg>
        <pc:spChg chg="add mod">
          <ac:chgData name="Yoel Kortick" userId="167978f5-7f40-4909-85d5-d4149554ad4e" providerId="ADAL" clId="{1164F5A3-5FA6-47C6-995A-0FEF66AC05CC}" dt="2024-04-04T14:57:01.620" v="4953" actId="1036"/>
          <ac:spMkLst>
            <pc:docMk/>
            <pc:sldMk cId="3981339227" sldId="2147480457"/>
            <ac:spMk id="18" creationId="{335F0175-0BAA-BE0C-9DCA-BE99C9E9996D}"/>
          </ac:spMkLst>
        </pc:spChg>
        <pc:spChg chg="add mod">
          <ac:chgData name="Yoel Kortick" userId="167978f5-7f40-4909-85d5-d4149554ad4e" providerId="ADAL" clId="{1164F5A3-5FA6-47C6-995A-0FEF66AC05CC}" dt="2024-04-04T14:57:11.776" v="5010" actId="1036"/>
          <ac:spMkLst>
            <pc:docMk/>
            <pc:sldMk cId="3981339227" sldId="2147480457"/>
            <ac:spMk id="19" creationId="{9FD9B41D-572D-8479-BFAE-9475FE34AD1C}"/>
          </ac:spMkLst>
        </pc:spChg>
        <pc:spChg chg="add mod">
          <ac:chgData name="Yoel Kortick" userId="167978f5-7f40-4909-85d5-d4149554ad4e" providerId="ADAL" clId="{1164F5A3-5FA6-47C6-995A-0FEF66AC05CC}" dt="2024-04-04T14:57:27.231" v="5083" actId="1036"/>
          <ac:spMkLst>
            <pc:docMk/>
            <pc:sldMk cId="3981339227" sldId="2147480457"/>
            <ac:spMk id="20" creationId="{2E0D7A4A-17B3-7C4E-271A-9A7C6FECF56B}"/>
          </ac:spMkLst>
        </pc:spChg>
        <pc:spChg chg="add mod">
          <ac:chgData name="Yoel Kortick" userId="167978f5-7f40-4909-85d5-d4149554ad4e" providerId="ADAL" clId="{1164F5A3-5FA6-47C6-995A-0FEF66AC05CC}" dt="2024-04-04T14:57:34.884" v="5099" actId="1036"/>
          <ac:spMkLst>
            <pc:docMk/>
            <pc:sldMk cId="3981339227" sldId="2147480457"/>
            <ac:spMk id="21" creationId="{5663CF85-76B5-88A3-9AAD-D730E068520C}"/>
          </ac:spMkLst>
        </pc:spChg>
        <pc:spChg chg="add mod">
          <ac:chgData name="Yoel Kortick" userId="167978f5-7f40-4909-85d5-d4149554ad4e" providerId="ADAL" clId="{1164F5A3-5FA6-47C6-995A-0FEF66AC05CC}" dt="2024-04-04T14:57:27.231" v="5083" actId="1036"/>
          <ac:spMkLst>
            <pc:docMk/>
            <pc:sldMk cId="3981339227" sldId="2147480457"/>
            <ac:spMk id="22" creationId="{80BB3DDF-DFB0-0A5F-A1F4-299D6058D4D9}"/>
          </ac:spMkLst>
        </pc:spChg>
        <pc:picChg chg="add mod">
          <ac:chgData name="Yoel Kortick" userId="167978f5-7f40-4909-85d5-d4149554ad4e" providerId="ADAL" clId="{1164F5A3-5FA6-47C6-995A-0FEF66AC05CC}" dt="2024-04-04T14:49:55.276" v="4272" actId="208"/>
          <ac:picMkLst>
            <pc:docMk/>
            <pc:sldMk cId="3981339227" sldId="2147480457"/>
            <ac:picMk id="6" creationId="{049A1640-1A0F-B34F-C160-CAB2F5FCE242}"/>
          </ac:picMkLst>
        </pc:picChg>
        <pc:picChg chg="del">
          <ac:chgData name="Yoel Kortick" userId="167978f5-7f40-4909-85d5-d4149554ad4e" providerId="ADAL" clId="{1164F5A3-5FA6-47C6-995A-0FEF66AC05CC}" dt="2024-04-04T14:49:44.084" v="4267" actId="478"/>
          <ac:picMkLst>
            <pc:docMk/>
            <pc:sldMk cId="3981339227" sldId="2147480457"/>
            <ac:picMk id="7" creationId="{FF25B0F2-6F33-CC25-B473-905B71354DCE}"/>
          </ac:picMkLst>
        </pc:picChg>
        <pc:cxnChg chg="add mod">
          <ac:chgData name="Yoel Kortick" userId="167978f5-7f40-4909-85d5-d4149554ad4e" providerId="ADAL" clId="{1164F5A3-5FA6-47C6-995A-0FEF66AC05CC}" dt="2024-04-04T14:50:52.026" v="4371" actId="1036"/>
          <ac:cxnSpMkLst>
            <pc:docMk/>
            <pc:sldMk cId="3981339227" sldId="2147480457"/>
            <ac:cxnSpMk id="11" creationId="{E03CBE34-8D8D-C8B4-77D2-591482196897}"/>
          </ac:cxnSpMkLst>
        </pc:cxnChg>
        <pc:cxnChg chg="add mod">
          <ac:chgData name="Yoel Kortick" userId="167978f5-7f40-4909-85d5-d4149554ad4e" providerId="ADAL" clId="{1164F5A3-5FA6-47C6-995A-0FEF66AC05CC}" dt="2024-04-04T14:51:02.906" v="4428" actId="1037"/>
          <ac:cxnSpMkLst>
            <pc:docMk/>
            <pc:sldMk cId="3981339227" sldId="2147480457"/>
            <ac:cxnSpMk id="12" creationId="{DDBC8D0E-B9C8-6650-7A40-E1BE58F1A83D}"/>
          </ac:cxnSpMkLst>
        </pc:cxnChg>
        <pc:cxnChg chg="add mod">
          <ac:chgData name="Yoel Kortick" userId="167978f5-7f40-4909-85d5-d4149554ad4e" providerId="ADAL" clId="{1164F5A3-5FA6-47C6-995A-0FEF66AC05CC}" dt="2024-04-04T14:51:15.028" v="4480" actId="1036"/>
          <ac:cxnSpMkLst>
            <pc:docMk/>
            <pc:sldMk cId="3981339227" sldId="2147480457"/>
            <ac:cxnSpMk id="13" creationId="{5937313E-1246-9B8B-CD03-C73264A51BE1}"/>
          </ac:cxnSpMkLst>
        </pc:cxnChg>
        <pc:cxnChg chg="add mod">
          <ac:chgData name="Yoel Kortick" userId="167978f5-7f40-4909-85d5-d4149554ad4e" providerId="ADAL" clId="{1164F5A3-5FA6-47C6-995A-0FEF66AC05CC}" dt="2024-04-04T14:51:41.335" v="4548" actId="1038"/>
          <ac:cxnSpMkLst>
            <pc:docMk/>
            <pc:sldMk cId="3981339227" sldId="2147480457"/>
            <ac:cxnSpMk id="14" creationId="{4CA850A4-1098-8C34-72AB-0609C0A42D50}"/>
          </ac:cxnSpMkLst>
        </pc:cxnChg>
        <pc:cxnChg chg="add mod">
          <ac:chgData name="Yoel Kortick" userId="167978f5-7f40-4909-85d5-d4149554ad4e" providerId="ADAL" clId="{1164F5A3-5FA6-47C6-995A-0FEF66AC05CC}" dt="2024-04-04T14:51:35.267" v="4546" actId="1035"/>
          <ac:cxnSpMkLst>
            <pc:docMk/>
            <pc:sldMk cId="3981339227" sldId="2147480457"/>
            <ac:cxnSpMk id="15" creationId="{2230C181-99C4-3997-2C40-2EDFA0590938}"/>
          </ac:cxnSpMkLst>
        </pc:cxnChg>
        <pc:cxnChg chg="add mod">
          <ac:chgData name="Yoel Kortick" userId="167978f5-7f40-4909-85d5-d4149554ad4e" providerId="ADAL" clId="{1164F5A3-5FA6-47C6-995A-0FEF66AC05CC}" dt="2024-04-04T14:51:35.267" v="4546" actId="1035"/>
          <ac:cxnSpMkLst>
            <pc:docMk/>
            <pc:sldMk cId="3981339227" sldId="2147480457"/>
            <ac:cxnSpMk id="16" creationId="{C08171E0-0516-9F5A-DB74-1EE3D4D448F6}"/>
          </ac:cxnSpMkLst>
        </pc:cxnChg>
      </pc:sldChg>
      <pc:sldChg chg="addSp delSp modSp add mod">
        <pc:chgData name="Yoel Kortick" userId="167978f5-7f40-4909-85d5-d4149554ad4e" providerId="ADAL" clId="{1164F5A3-5FA6-47C6-995A-0FEF66AC05CC}" dt="2024-04-04T15:23:15.080" v="5397" actId="207"/>
        <pc:sldMkLst>
          <pc:docMk/>
          <pc:sldMk cId="641278559" sldId="2147480458"/>
        </pc:sldMkLst>
        <pc:spChg chg="mod">
          <ac:chgData name="Yoel Kortick" userId="167978f5-7f40-4909-85d5-d4149554ad4e" providerId="ADAL" clId="{1164F5A3-5FA6-47C6-995A-0FEF66AC05CC}" dt="2024-04-04T15:00:20.974" v="5200"/>
          <ac:spMkLst>
            <pc:docMk/>
            <pc:sldMk cId="641278559" sldId="2147480458"/>
            <ac:spMk id="5" creationId="{FED6E101-438E-F627-D298-895ED06F8430}"/>
          </ac:spMkLst>
        </pc:spChg>
        <pc:spChg chg="add mod">
          <ac:chgData name="Yoel Kortick" userId="167978f5-7f40-4909-85d5-d4149554ad4e" providerId="ADAL" clId="{1164F5A3-5FA6-47C6-995A-0FEF66AC05CC}" dt="2024-04-04T15:23:15.080" v="5397" actId="207"/>
          <ac:spMkLst>
            <pc:docMk/>
            <pc:sldMk cId="641278559" sldId="2147480458"/>
            <ac:spMk id="9" creationId="{765FF7E7-53EC-FCED-4CBD-134BFCA4D163}"/>
          </ac:spMkLst>
        </pc:spChg>
        <pc:picChg chg="add mod">
          <ac:chgData name="Yoel Kortick" userId="167978f5-7f40-4909-85d5-d4149554ad4e" providerId="ADAL" clId="{1164F5A3-5FA6-47C6-995A-0FEF66AC05CC}" dt="2024-04-04T15:00:53.282" v="5220" actId="208"/>
          <ac:picMkLst>
            <pc:docMk/>
            <pc:sldMk cId="641278559" sldId="2147480458"/>
            <ac:picMk id="6" creationId="{06842976-1707-D8F2-41D3-4BED86AA412D}"/>
          </ac:picMkLst>
        </pc:picChg>
        <pc:picChg chg="del">
          <ac:chgData name="Yoel Kortick" userId="167978f5-7f40-4909-85d5-d4149554ad4e" providerId="ADAL" clId="{1164F5A3-5FA6-47C6-995A-0FEF66AC05CC}" dt="2024-04-04T14:49:38.180" v="4263" actId="478"/>
          <ac:picMkLst>
            <pc:docMk/>
            <pc:sldMk cId="641278559" sldId="2147480458"/>
            <ac:picMk id="7" creationId="{FD5BB47C-6457-8E6B-4AA3-4428BD4E52FB}"/>
          </ac:picMkLst>
        </pc:picChg>
      </pc:sldChg>
      <pc:sldChg chg="addSp delSp modSp add mod">
        <pc:chgData name="Yoel Kortick" userId="167978f5-7f40-4909-85d5-d4149554ad4e" providerId="ADAL" clId="{1164F5A3-5FA6-47C6-995A-0FEF66AC05CC}" dt="2024-04-04T14:58:55.730" v="5190" actId="1036"/>
        <pc:sldMkLst>
          <pc:docMk/>
          <pc:sldMk cId="145738044" sldId="2147480459"/>
        </pc:sldMkLst>
        <pc:spChg chg="mod">
          <ac:chgData name="Yoel Kortick" userId="167978f5-7f40-4909-85d5-d4149554ad4e" providerId="ADAL" clId="{1164F5A3-5FA6-47C6-995A-0FEF66AC05CC}" dt="2024-04-04T14:53:27.436" v="4613" actId="208"/>
          <ac:spMkLst>
            <pc:docMk/>
            <pc:sldMk cId="145738044" sldId="2147480459"/>
            <ac:spMk id="5" creationId="{7560F111-1403-11B8-9588-7D147CDFEB12}"/>
          </ac:spMkLst>
        </pc:spChg>
        <pc:spChg chg="add mod">
          <ac:chgData name="Yoel Kortick" userId="167978f5-7f40-4909-85d5-d4149554ad4e" providerId="ADAL" clId="{1164F5A3-5FA6-47C6-995A-0FEF66AC05CC}" dt="2024-04-04T14:58:04.974" v="5137" actId="1035"/>
          <ac:spMkLst>
            <pc:docMk/>
            <pc:sldMk cId="145738044" sldId="2147480459"/>
            <ac:spMk id="20" creationId="{4F552C1F-12D2-B3FE-3CF1-FF56E3CA119B}"/>
          </ac:spMkLst>
        </pc:spChg>
        <pc:spChg chg="add mod">
          <ac:chgData name="Yoel Kortick" userId="167978f5-7f40-4909-85d5-d4149554ad4e" providerId="ADAL" clId="{1164F5A3-5FA6-47C6-995A-0FEF66AC05CC}" dt="2024-04-04T14:58:30.837" v="5155" actId="1036"/>
          <ac:spMkLst>
            <pc:docMk/>
            <pc:sldMk cId="145738044" sldId="2147480459"/>
            <ac:spMk id="21" creationId="{60E584F0-8701-5243-EFF4-E8A5315B3D79}"/>
          </ac:spMkLst>
        </pc:spChg>
        <pc:spChg chg="add mod">
          <ac:chgData name="Yoel Kortick" userId="167978f5-7f40-4909-85d5-d4149554ad4e" providerId="ADAL" clId="{1164F5A3-5FA6-47C6-995A-0FEF66AC05CC}" dt="2024-04-04T14:58:36.388" v="5169" actId="1035"/>
          <ac:spMkLst>
            <pc:docMk/>
            <pc:sldMk cId="145738044" sldId="2147480459"/>
            <ac:spMk id="22" creationId="{53B3B34A-42BB-2152-E0D4-FDB73AB520FC}"/>
          </ac:spMkLst>
        </pc:spChg>
        <pc:spChg chg="add mod">
          <ac:chgData name="Yoel Kortick" userId="167978f5-7f40-4909-85d5-d4149554ad4e" providerId="ADAL" clId="{1164F5A3-5FA6-47C6-995A-0FEF66AC05CC}" dt="2024-04-04T14:58:44.077" v="5180" actId="1036"/>
          <ac:spMkLst>
            <pc:docMk/>
            <pc:sldMk cId="145738044" sldId="2147480459"/>
            <ac:spMk id="23" creationId="{D80650AB-7DDB-1DCC-674A-36D0C480AF1F}"/>
          </ac:spMkLst>
        </pc:spChg>
        <pc:spChg chg="add mod">
          <ac:chgData name="Yoel Kortick" userId="167978f5-7f40-4909-85d5-d4149554ad4e" providerId="ADAL" clId="{1164F5A3-5FA6-47C6-995A-0FEF66AC05CC}" dt="2024-04-04T14:58:48.488" v="5184" actId="1036"/>
          <ac:spMkLst>
            <pc:docMk/>
            <pc:sldMk cId="145738044" sldId="2147480459"/>
            <ac:spMk id="24" creationId="{59EF5019-3AFE-18A7-0737-27E2C0A13E30}"/>
          </ac:spMkLst>
        </pc:spChg>
        <pc:spChg chg="add mod">
          <ac:chgData name="Yoel Kortick" userId="167978f5-7f40-4909-85d5-d4149554ad4e" providerId="ADAL" clId="{1164F5A3-5FA6-47C6-995A-0FEF66AC05CC}" dt="2024-04-04T14:58:55.730" v="5190" actId="1036"/>
          <ac:spMkLst>
            <pc:docMk/>
            <pc:sldMk cId="145738044" sldId="2147480459"/>
            <ac:spMk id="25" creationId="{BFE73401-DDCA-7E70-F3F9-B40EBB9040C4}"/>
          </ac:spMkLst>
        </pc:spChg>
        <pc:picChg chg="del">
          <ac:chgData name="Yoel Kortick" userId="167978f5-7f40-4909-85d5-d4149554ad4e" providerId="ADAL" clId="{1164F5A3-5FA6-47C6-995A-0FEF66AC05CC}" dt="2024-04-04T14:52:39.746" v="4550" actId="478"/>
          <ac:picMkLst>
            <pc:docMk/>
            <pc:sldMk cId="145738044" sldId="2147480459"/>
            <ac:picMk id="6" creationId="{13E2EB12-5243-9BFF-1800-9AE199EC28E8}"/>
          </ac:picMkLst>
        </pc:picChg>
        <pc:picChg chg="add mod ord">
          <ac:chgData name="Yoel Kortick" userId="167978f5-7f40-4909-85d5-d4149554ad4e" providerId="ADAL" clId="{1164F5A3-5FA6-47C6-995A-0FEF66AC05CC}" dt="2024-04-04T14:53:35.898" v="4614" actId="208"/>
          <ac:picMkLst>
            <pc:docMk/>
            <pc:sldMk cId="145738044" sldId="2147480459"/>
            <ac:picMk id="7" creationId="{CA0B6BCA-0E90-5633-6D82-3CFB2F25968B}"/>
          </ac:picMkLst>
        </pc:picChg>
        <pc:cxnChg chg="add mod">
          <ac:chgData name="Yoel Kortick" userId="167978f5-7f40-4909-85d5-d4149554ad4e" providerId="ADAL" clId="{1164F5A3-5FA6-47C6-995A-0FEF66AC05CC}" dt="2024-04-04T14:55:13.648" v="4718" actId="1036"/>
          <ac:cxnSpMkLst>
            <pc:docMk/>
            <pc:sldMk cId="145738044" sldId="2147480459"/>
            <ac:cxnSpMk id="9" creationId="{BDB02CC3-7EAC-EF40-7510-FA2DEDF9D778}"/>
          </ac:cxnSpMkLst>
        </pc:cxnChg>
        <pc:cxnChg chg="add mod">
          <ac:chgData name="Yoel Kortick" userId="167978f5-7f40-4909-85d5-d4149554ad4e" providerId="ADAL" clId="{1164F5A3-5FA6-47C6-995A-0FEF66AC05CC}" dt="2024-04-04T14:55:27.033" v="4783" actId="1035"/>
          <ac:cxnSpMkLst>
            <pc:docMk/>
            <pc:sldMk cId="145738044" sldId="2147480459"/>
            <ac:cxnSpMk id="10" creationId="{F59B3CCD-46D3-07C3-A0AA-D7EDC58269BB}"/>
          </ac:cxnSpMkLst>
        </pc:cxnChg>
        <pc:cxnChg chg="del mod">
          <ac:chgData name="Yoel Kortick" userId="167978f5-7f40-4909-85d5-d4149554ad4e" providerId="ADAL" clId="{1164F5A3-5FA6-47C6-995A-0FEF66AC05CC}" dt="2024-04-04T14:55:01.649" v="4669" actId="478"/>
          <ac:cxnSpMkLst>
            <pc:docMk/>
            <pc:sldMk cId="145738044" sldId="2147480459"/>
            <ac:cxnSpMk id="11" creationId="{A86BC26F-6004-D379-97E2-854A7F6832F3}"/>
          </ac:cxnSpMkLst>
        </pc:cxnChg>
        <pc:cxnChg chg="del mod">
          <ac:chgData name="Yoel Kortick" userId="167978f5-7f40-4909-85d5-d4149554ad4e" providerId="ADAL" clId="{1164F5A3-5FA6-47C6-995A-0FEF66AC05CC}" dt="2024-04-04T14:55:01.649" v="4669" actId="478"/>
          <ac:cxnSpMkLst>
            <pc:docMk/>
            <pc:sldMk cId="145738044" sldId="2147480459"/>
            <ac:cxnSpMk id="12" creationId="{E229A09B-9F90-5E9E-7D6E-1D0D4F3A5643}"/>
          </ac:cxnSpMkLst>
        </pc:cxnChg>
        <pc:cxnChg chg="del mod">
          <ac:chgData name="Yoel Kortick" userId="167978f5-7f40-4909-85d5-d4149554ad4e" providerId="ADAL" clId="{1164F5A3-5FA6-47C6-995A-0FEF66AC05CC}" dt="2024-04-04T14:55:01.649" v="4669" actId="478"/>
          <ac:cxnSpMkLst>
            <pc:docMk/>
            <pc:sldMk cId="145738044" sldId="2147480459"/>
            <ac:cxnSpMk id="13" creationId="{AE3F8925-43B8-92C3-D843-1AFAE799D8C5}"/>
          </ac:cxnSpMkLst>
        </pc:cxnChg>
        <pc:cxnChg chg="del mod">
          <ac:chgData name="Yoel Kortick" userId="167978f5-7f40-4909-85d5-d4149554ad4e" providerId="ADAL" clId="{1164F5A3-5FA6-47C6-995A-0FEF66AC05CC}" dt="2024-04-04T14:55:01.649" v="4669" actId="478"/>
          <ac:cxnSpMkLst>
            <pc:docMk/>
            <pc:sldMk cId="145738044" sldId="2147480459"/>
            <ac:cxnSpMk id="14" creationId="{DD3F5546-EC7D-4FC9-4935-24ACE7AA8AD0}"/>
          </ac:cxnSpMkLst>
        </pc:cxnChg>
        <pc:cxnChg chg="del mod">
          <ac:chgData name="Yoel Kortick" userId="167978f5-7f40-4909-85d5-d4149554ad4e" providerId="ADAL" clId="{1164F5A3-5FA6-47C6-995A-0FEF66AC05CC}" dt="2024-04-04T14:55:01.649" v="4669" actId="478"/>
          <ac:cxnSpMkLst>
            <pc:docMk/>
            <pc:sldMk cId="145738044" sldId="2147480459"/>
            <ac:cxnSpMk id="15" creationId="{53A3D1D8-98D4-A160-1EFD-ADCBBB2D9A27}"/>
          </ac:cxnSpMkLst>
        </pc:cxnChg>
        <pc:cxnChg chg="mod">
          <ac:chgData name="Yoel Kortick" userId="167978f5-7f40-4909-85d5-d4149554ad4e" providerId="ADAL" clId="{1164F5A3-5FA6-47C6-995A-0FEF66AC05CC}" dt="2024-04-04T14:55:05.563" v="4671" actId="1037"/>
          <ac:cxnSpMkLst>
            <pc:docMk/>
            <pc:sldMk cId="145738044" sldId="2147480459"/>
            <ac:cxnSpMk id="16" creationId="{E47C7D60-31D3-7588-28C1-B883D503978E}"/>
          </ac:cxnSpMkLst>
        </pc:cxnChg>
        <pc:cxnChg chg="add mod">
          <ac:chgData name="Yoel Kortick" userId="167978f5-7f40-4909-85d5-d4149554ad4e" providerId="ADAL" clId="{1164F5A3-5FA6-47C6-995A-0FEF66AC05CC}" dt="2024-04-04T14:55:27.033" v="4783" actId="1035"/>
          <ac:cxnSpMkLst>
            <pc:docMk/>
            <pc:sldMk cId="145738044" sldId="2147480459"/>
            <ac:cxnSpMk id="17" creationId="{924DB570-88B2-8687-336D-97BF7AECEDD4}"/>
          </ac:cxnSpMkLst>
        </pc:cxnChg>
        <pc:cxnChg chg="add mod">
          <ac:chgData name="Yoel Kortick" userId="167978f5-7f40-4909-85d5-d4149554ad4e" providerId="ADAL" clId="{1164F5A3-5FA6-47C6-995A-0FEF66AC05CC}" dt="2024-04-04T14:55:42.689" v="4864" actId="1035"/>
          <ac:cxnSpMkLst>
            <pc:docMk/>
            <pc:sldMk cId="145738044" sldId="2147480459"/>
            <ac:cxnSpMk id="18" creationId="{D55C870D-FCC2-41FB-4920-FA2E29E8BF37}"/>
          </ac:cxnSpMkLst>
        </pc:cxnChg>
        <pc:cxnChg chg="add mod">
          <ac:chgData name="Yoel Kortick" userId="167978f5-7f40-4909-85d5-d4149554ad4e" providerId="ADAL" clId="{1164F5A3-5FA6-47C6-995A-0FEF66AC05CC}" dt="2024-04-04T14:55:42.689" v="4864" actId="1035"/>
          <ac:cxnSpMkLst>
            <pc:docMk/>
            <pc:sldMk cId="145738044" sldId="2147480459"/>
            <ac:cxnSpMk id="19" creationId="{99204FA7-6843-DB8C-1D37-3EB7733D2A85}"/>
          </ac:cxnSpMkLst>
        </pc:cxnChg>
      </pc:sldChg>
      <pc:sldChg chg="add del">
        <pc:chgData name="Yoel Kortick" userId="167978f5-7f40-4909-85d5-d4149554ad4e" providerId="ADAL" clId="{1164F5A3-5FA6-47C6-995A-0FEF66AC05CC}" dt="2024-04-04T15:23:38.479" v="5399" actId="47"/>
        <pc:sldMkLst>
          <pc:docMk/>
          <pc:sldMk cId="3153196226" sldId="2147480460"/>
        </pc:sldMkLst>
      </pc:sldChg>
      <pc:sldChg chg="addSp delSp modSp add mod">
        <pc:chgData name="Yoel Kortick" userId="167978f5-7f40-4909-85d5-d4149554ad4e" providerId="ADAL" clId="{1164F5A3-5FA6-47C6-995A-0FEF66AC05CC}" dt="2024-04-04T15:25:07.338" v="5415" actId="1035"/>
        <pc:sldMkLst>
          <pc:docMk/>
          <pc:sldMk cId="1147320157" sldId="2147480461"/>
        </pc:sldMkLst>
        <pc:spChg chg="mod">
          <ac:chgData name="Yoel Kortick" userId="167978f5-7f40-4909-85d5-d4149554ad4e" providerId="ADAL" clId="{1164F5A3-5FA6-47C6-995A-0FEF66AC05CC}" dt="2024-04-04T15:03:09.864" v="5251" actId="6549"/>
          <ac:spMkLst>
            <pc:docMk/>
            <pc:sldMk cId="1147320157" sldId="2147480461"/>
            <ac:spMk id="5" creationId="{21759FE9-57E5-8273-7A22-25CD523F28FB}"/>
          </ac:spMkLst>
        </pc:spChg>
        <pc:spChg chg="add mod">
          <ac:chgData name="Yoel Kortick" userId="167978f5-7f40-4909-85d5-d4149554ad4e" providerId="ADAL" clId="{1164F5A3-5FA6-47C6-995A-0FEF66AC05CC}" dt="2024-04-04T15:25:03.956" v="5402" actId="207"/>
          <ac:spMkLst>
            <pc:docMk/>
            <pc:sldMk cId="1147320157" sldId="2147480461"/>
            <ac:spMk id="9" creationId="{E8341B2E-F5B8-AB97-CE82-495D4CEE3670}"/>
          </ac:spMkLst>
        </pc:spChg>
        <pc:picChg chg="del">
          <ac:chgData name="Yoel Kortick" userId="167978f5-7f40-4909-85d5-d4149554ad4e" providerId="ADAL" clId="{1164F5A3-5FA6-47C6-995A-0FEF66AC05CC}" dt="2024-04-04T15:02:24.191" v="5227" actId="478"/>
          <ac:picMkLst>
            <pc:docMk/>
            <pc:sldMk cId="1147320157" sldId="2147480461"/>
            <ac:picMk id="6" creationId="{4F60601B-B3D7-A72B-071C-00BD2D92BFC0}"/>
          </ac:picMkLst>
        </pc:picChg>
        <pc:picChg chg="add mod">
          <ac:chgData name="Yoel Kortick" userId="167978f5-7f40-4909-85d5-d4149554ad4e" providerId="ADAL" clId="{1164F5A3-5FA6-47C6-995A-0FEF66AC05CC}" dt="2024-04-04T15:25:07.338" v="5415" actId="1035"/>
          <ac:picMkLst>
            <pc:docMk/>
            <pc:sldMk cId="1147320157" sldId="2147480461"/>
            <ac:picMk id="7" creationId="{00AAB515-D127-A19B-599E-A25C66BEE29A}"/>
          </ac:picMkLst>
        </pc:picChg>
      </pc:sldChg>
      <pc:sldChg chg="addSp delSp modSp add mod">
        <pc:chgData name="Yoel Kortick" userId="167978f5-7f40-4909-85d5-d4149554ad4e" providerId="ADAL" clId="{1164F5A3-5FA6-47C6-995A-0FEF66AC05CC}" dt="2024-04-04T15:25:52.809" v="5420" actId="14100"/>
        <pc:sldMkLst>
          <pc:docMk/>
          <pc:sldMk cId="187267412" sldId="2147480462"/>
        </pc:sldMkLst>
        <pc:spChg chg="mod">
          <ac:chgData name="Yoel Kortick" userId="167978f5-7f40-4909-85d5-d4149554ad4e" providerId="ADAL" clId="{1164F5A3-5FA6-47C6-995A-0FEF66AC05CC}" dt="2024-04-04T15:03:17.329" v="5254" actId="6549"/>
          <ac:spMkLst>
            <pc:docMk/>
            <pc:sldMk cId="187267412" sldId="2147480462"/>
            <ac:spMk id="5" creationId="{786FE020-30D1-687E-18EF-8D31E6912430}"/>
          </ac:spMkLst>
        </pc:spChg>
        <pc:spChg chg="add mod">
          <ac:chgData name="Yoel Kortick" userId="167978f5-7f40-4909-85d5-d4149554ad4e" providerId="ADAL" clId="{1164F5A3-5FA6-47C6-995A-0FEF66AC05CC}" dt="2024-04-04T15:25:52.809" v="5420" actId="14100"/>
          <ac:spMkLst>
            <pc:docMk/>
            <pc:sldMk cId="187267412" sldId="2147480462"/>
            <ac:spMk id="9" creationId="{6222FEA5-08F1-6106-C6C9-201EB8DAB256}"/>
          </ac:spMkLst>
        </pc:spChg>
        <pc:picChg chg="add mod">
          <ac:chgData name="Yoel Kortick" userId="167978f5-7f40-4909-85d5-d4149554ad4e" providerId="ADAL" clId="{1164F5A3-5FA6-47C6-995A-0FEF66AC05CC}" dt="2024-04-04T15:05:57.348" v="5277" actId="208"/>
          <ac:picMkLst>
            <pc:docMk/>
            <pc:sldMk cId="187267412" sldId="2147480462"/>
            <ac:picMk id="6" creationId="{9AE44630-6160-FD19-8C0E-B43609F5E204}"/>
          </ac:picMkLst>
        </pc:picChg>
        <pc:picChg chg="del">
          <ac:chgData name="Yoel Kortick" userId="167978f5-7f40-4909-85d5-d4149554ad4e" providerId="ADAL" clId="{1164F5A3-5FA6-47C6-995A-0FEF66AC05CC}" dt="2024-04-04T15:03:19.869" v="5255" actId="478"/>
          <ac:picMkLst>
            <pc:docMk/>
            <pc:sldMk cId="187267412" sldId="2147480462"/>
            <ac:picMk id="7" creationId="{C09F0757-047C-E32B-6F91-4640BFE10442}"/>
          </ac:picMkLst>
        </pc:picChg>
      </pc:sldChg>
      <pc:sldChg chg="addSp delSp modSp add mod">
        <pc:chgData name="Yoel Kortick" userId="167978f5-7f40-4909-85d5-d4149554ad4e" providerId="ADAL" clId="{1164F5A3-5FA6-47C6-995A-0FEF66AC05CC}" dt="2024-04-04T15:26:47.554" v="5423" actId="207"/>
        <pc:sldMkLst>
          <pc:docMk/>
          <pc:sldMk cId="904531811" sldId="2147480463"/>
        </pc:sldMkLst>
        <pc:spChg chg="mod">
          <ac:chgData name="Yoel Kortick" userId="167978f5-7f40-4909-85d5-d4149554ad4e" providerId="ADAL" clId="{1164F5A3-5FA6-47C6-995A-0FEF66AC05CC}" dt="2024-04-04T15:06:35.696" v="5283" actId="6549"/>
          <ac:spMkLst>
            <pc:docMk/>
            <pc:sldMk cId="904531811" sldId="2147480463"/>
            <ac:spMk id="5" creationId="{6124A6F0-5B8F-ED09-D45A-9291C36E34D6}"/>
          </ac:spMkLst>
        </pc:spChg>
        <pc:spChg chg="add mod">
          <ac:chgData name="Yoel Kortick" userId="167978f5-7f40-4909-85d5-d4149554ad4e" providerId="ADAL" clId="{1164F5A3-5FA6-47C6-995A-0FEF66AC05CC}" dt="2024-04-04T15:26:47.554" v="5423" actId="207"/>
          <ac:spMkLst>
            <pc:docMk/>
            <pc:sldMk cId="904531811" sldId="2147480463"/>
            <ac:spMk id="9" creationId="{BF0B39A7-F28E-2FAE-8ED0-CD352334EAFF}"/>
          </ac:spMkLst>
        </pc:spChg>
        <pc:picChg chg="del">
          <ac:chgData name="Yoel Kortick" userId="167978f5-7f40-4909-85d5-d4149554ad4e" providerId="ADAL" clId="{1164F5A3-5FA6-47C6-995A-0FEF66AC05CC}" dt="2024-04-04T15:06:01.646" v="5279" actId="478"/>
          <ac:picMkLst>
            <pc:docMk/>
            <pc:sldMk cId="904531811" sldId="2147480463"/>
            <ac:picMk id="6" creationId="{70F7673D-DF49-E9E5-F2EE-386A7E58D68A}"/>
          </ac:picMkLst>
        </pc:picChg>
        <pc:picChg chg="add mod">
          <ac:chgData name="Yoel Kortick" userId="167978f5-7f40-4909-85d5-d4149554ad4e" providerId="ADAL" clId="{1164F5A3-5FA6-47C6-995A-0FEF66AC05CC}" dt="2024-04-04T15:07:14.544" v="5305" actId="208"/>
          <ac:picMkLst>
            <pc:docMk/>
            <pc:sldMk cId="904531811" sldId="2147480463"/>
            <ac:picMk id="7" creationId="{07F52F0D-0951-8D54-1DB3-AC5E35A1358E}"/>
          </ac:picMkLst>
        </pc:picChg>
      </pc:sldChg>
      <pc:sldChg chg="addSp delSp modSp add mod">
        <pc:chgData name="Yoel Kortick" userId="167978f5-7f40-4909-85d5-d4149554ad4e" providerId="ADAL" clId="{1164F5A3-5FA6-47C6-995A-0FEF66AC05CC}" dt="2024-04-04T15:26:56.880" v="5424"/>
        <pc:sldMkLst>
          <pc:docMk/>
          <pc:sldMk cId="3634482220" sldId="2147480464"/>
        </pc:sldMkLst>
        <pc:spChg chg="mod">
          <ac:chgData name="Yoel Kortick" userId="167978f5-7f40-4909-85d5-d4149554ad4e" providerId="ADAL" clId="{1164F5A3-5FA6-47C6-995A-0FEF66AC05CC}" dt="2024-04-04T15:07:47.717" v="5312" actId="6549"/>
          <ac:spMkLst>
            <pc:docMk/>
            <pc:sldMk cId="3634482220" sldId="2147480464"/>
            <ac:spMk id="5" creationId="{9F742E0C-E548-1A74-F15A-885CB5413DFA}"/>
          </ac:spMkLst>
        </pc:spChg>
        <pc:spChg chg="add mod">
          <ac:chgData name="Yoel Kortick" userId="167978f5-7f40-4909-85d5-d4149554ad4e" providerId="ADAL" clId="{1164F5A3-5FA6-47C6-995A-0FEF66AC05CC}" dt="2024-04-04T15:26:56.880" v="5424"/>
          <ac:spMkLst>
            <pc:docMk/>
            <pc:sldMk cId="3634482220" sldId="2147480464"/>
            <ac:spMk id="8" creationId="{C70C2BFF-8572-FF45-DBCB-072393D4CB56}"/>
          </ac:spMkLst>
        </pc:spChg>
        <pc:picChg chg="add mod">
          <ac:chgData name="Yoel Kortick" userId="167978f5-7f40-4909-85d5-d4149554ad4e" providerId="ADAL" clId="{1164F5A3-5FA6-47C6-995A-0FEF66AC05CC}" dt="2024-04-04T15:09:20.905" v="5333" actId="208"/>
          <ac:picMkLst>
            <pc:docMk/>
            <pc:sldMk cId="3634482220" sldId="2147480464"/>
            <ac:picMk id="6" creationId="{B5F34030-FB66-ACAC-A2DC-A6D344257E9E}"/>
          </ac:picMkLst>
        </pc:picChg>
        <pc:picChg chg="del">
          <ac:chgData name="Yoel Kortick" userId="167978f5-7f40-4909-85d5-d4149554ad4e" providerId="ADAL" clId="{1164F5A3-5FA6-47C6-995A-0FEF66AC05CC}" dt="2024-04-04T15:09:14.741" v="5313" actId="478"/>
          <ac:picMkLst>
            <pc:docMk/>
            <pc:sldMk cId="3634482220" sldId="2147480464"/>
            <ac:picMk id="7" creationId="{67B6E168-1F02-A7D0-F774-4EFD8DE1FF67}"/>
          </ac:picMkLst>
        </pc:picChg>
      </pc:sldChg>
      <pc:sldChg chg="addSp delSp modSp add mod">
        <pc:chgData name="Yoel Kortick" userId="167978f5-7f40-4909-85d5-d4149554ad4e" providerId="ADAL" clId="{1164F5A3-5FA6-47C6-995A-0FEF66AC05CC}" dt="2024-04-04T15:27:54.060" v="5443" actId="1036"/>
        <pc:sldMkLst>
          <pc:docMk/>
          <pc:sldMk cId="343066076" sldId="2147480465"/>
        </pc:sldMkLst>
        <pc:spChg chg="mod">
          <ac:chgData name="Yoel Kortick" userId="167978f5-7f40-4909-85d5-d4149554ad4e" providerId="ADAL" clId="{1164F5A3-5FA6-47C6-995A-0FEF66AC05CC}" dt="2024-04-04T15:12:29.639" v="5351" actId="404"/>
          <ac:spMkLst>
            <pc:docMk/>
            <pc:sldMk cId="343066076" sldId="2147480465"/>
            <ac:spMk id="5" creationId="{525ED3FF-800B-B0CD-2084-ECA19098DCBC}"/>
          </ac:spMkLst>
        </pc:spChg>
        <pc:spChg chg="add mod">
          <ac:chgData name="Yoel Kortick" userId="167978f5-7f40-4909-85d5-d4149554ad4e" providerId="ADAL" clId="{1164F5A3-5FA6-47C6-995A-0FEF66AC05CC}" dt="2024-04-04T15:27:48.709" v="5428" actId="207"/>
          <ac:spMkLst>
            <pc:docMk/>
            <pc:sldMk cId="343066076" sldId="2147480465"/>
            <ac:spMk id="9" creationId="{9FCF2E4A-0999-6BDA-ABA3-95D24EFF7BB0}"/>
          </ac:spMkLst>
        </pc:spChg>
        <pc:picChg chg="del">
          <ac:chgData name="Yoel Kortick" userId="167978f5-7f40-4909-85d5-d4149554ad4e" providerId="ADAL" clId="{1164F5A3-5FA6-47C6-995A-0FEF66AC05CC}" dt="2024-04-04T15:10:05.181" v="5339" actId="478"/>
          <ac:picMkLst>
            <pc:docMk/>
            <pc:sldMk cId="343066076" sldId="2147480465"/>
            <ac:picMk id="6" creationId="{2DC969D0-99C2-F0DB-593A-04D971A1AFB2}"/>
          </ac:picMkLst>
        </pc:picChg>
        <pc:picChg chg="add mod">
          <ac:chgData name="Yoel Kortick" userId="167978f5-7f40-4909-85d5-d4149554ad4e" providerId="ADAL" clId="{1164F5A3-5FA6-47C6-995A-0FEF66AC05CC}" dt="2024-04-04T15:27:54.060" v="5443" actId="1036"/>
          <ac:picMkLst>
            <pc:docMk/>
            <pc:sldMk cId="343066076" sldId="2147480465"/>
            <ac:picMk id="7" creationId="{AB8254E2-41B5-5CE4-E3B1-F02765356C09}"/>
          </ac:picMkLst>
        </pc:picChg>
      </pc:sldChg>
      <pc:sldChg chg="add del">
        <pc:chgData name="Yoel Kortick" userId="167978f5-7f40-4909-85d5-d4149554ad4e" providerId="ADAL" clId="{1164F5A3-5FA6-47C6-995A-0FEF66AC05CC}" dt="2024-04-04T15:28:20.610" v="5444" actId="47"/>
        <pc:sldMkLst>
          <pc:docMk/>
          <pc:sldMk cId="3734768565" sldId="2147480466"/>
        </pc:sldMkLst>
      </pc:sldChg>
      <pc:sldChg chg="addSp delSp modSp add mod">
        <pc:chgData name="Yoel Kortick" userId="167978f5-7f40-4909-85d5-d4149554ad4e" providerId="ADAL" clId="{1164F5A3-5FA6-47C6-995A-0FEF66AC05CC}" dt="2024-04-04T15:29:09.769" v="5530" actId="1037"/>
        <pc:sldMkLst>
          <pc:docMk/>
          <pc:sldMk cId="3246043755" sldId="2147480467"/>
        </pc:sldMkLst>
        <pc:spChg chg="mod">
          <ac:chgData name="Yoel Kortick" userId="167978f5-7f40-4909-85d5-d4149554ad4e" providerId="ADAL" clId="{1164F5A3-5FA6-47C6-995A-0FEF66AC05CC}" dt="2024-04-04T15:13:46.862" v="5366" actId="20577"/>
          <ac:spMkLst>
            <pc:docMk/>
            <pc:sldMk cId="3246043755" sldId="2147480467"/>
            <ac:spMk id="5" creationId="{3A41CB47-8F1D-6760-6D9D-12139CAC81C3}"/>
          </ac:spMkLst>
        </pc:spChg>
        <pc:spChg chg="add mod">
          <ac:chgData name="Yoel Kortick" userId="167978f5-7f40-4909-85d5-d4149554ad4e" providerId="ADAL" clId="{1164F5A3-5FA6-47C6-995A-0FEF66AC05CC}" dt="2024-04-04T15:29:04.727" v="5488" actId="14100"/>
          <ac:spMkLst>
            <pc:docMk/>
            <pc:sldMk cId="3246043755" sldId="2147480467"/>
            <ac:spMk id="9" creationId="{509317D3-BD5F-51AB-6CB9-833698952E3D}"/>
          </ac:spMkLst>
        </pc:spChg>
        <pc:picChg chg="del">
          <ac:chgData name="Yoel Kortick" userId="167978f5-7f40-4909-85d5-d4149554ad4e" providerId="ADAL" clId="{1164F5A3-5FA6-47C6-995A-0FEF66AC05CC}" dt="2024-04-04T15:14:09.974" v="5367" actId="478"/>
          <ac:picMkLst>
            <pc:docMk/>
            <pc:sldMk cId="3246043755" sldId="2147480467"/>
            <ac:picMk id="6" creationId="{70C6C65D-BA90-4065-B286-D502C7AE8382}"/>
          </ac:picMkLst>
        </pc:picChg>
        <pc:picChg chg="add mod">
          <ac:chgData name="Yoel Kortick" userId="167978f5-7f40-4909-85d5-d4149554ad4e" providerId="ADAL" clId="{1164F5A3-5FA6-47C6-995A-0FEF66AC05CC}" dt="2024-04-04T15:29:09.769" v="5530" actId="1037"/>
          <ac:picMkLst>
            <pc:docMk/>
            <pc:sldMk cId="3246043755" sldId="2147480467"/>
            <ac:picMk id="7" creationId="{49FFF980-6D70-3DA9-6779-DB8E02919710}"/>
          </ac:picMkLst>
        </pc:picChg>
      </pc:sldChg>
      <pc:sldChg chg="delSp add del mod">
        <pc:chgData name="Yoel Kortick" userId="167978f5-7f40-4909-85d5-d4149554ad4e" providerId="ADAL" clId="{1164F5A3-5FA6-47C6-995A-0FEF66AC05CC}" dt="2024-04-04T15:29:24.448" v="5531" actId="47"/>
        <pc:sldMkLst>
          <pc:docMk/>
          <pc:sldMk cId="1540944568" sldId="2147480468"/>
        </pc:sldMkLst>
        <pc:picChg chg="del">
          <ac:chgData name="Yoel Kortick" userId="167978f5-7f40-4909-85d5-d4149554ad4e" providerId="ADAL" clId="{1164F5A3-5FA6-47C6-995A-0FEF66AC05CC}" dt="2024-04-04T15:14:21.561" v="5373" actId="478"/>
          <ac:picMkLst>
            <pc:docMk/>
            <pc:sldMk cId="1540944568" sldId="2147480468"/>
            <ac:picMk id="7" creationId="{10C5E66C-6134-087C-2EAA-766905DED1F7}"/>
          </ac:picMkLst>
        </pc:picChg>
      </pc:sldChg>
      <pc:sldChg chg="addSp modSp add mod">
        <pc:chgData name="Yoel Kortick" userId="167978f5-7f40-4909-85d5-d4149554ad4e" providerId="ADAL" clId="{1164F5A3-5FA6-47C6-995A-0FEF66AC05CC}" dt="2024-04-04T15:30:11.367" v="5536" actId="14100"/>
        <pc:sldMkLst>
          <pc:docMk/>
          <pc:sldMk cId="2683701464" sldId="2147480469"/>
        </pc:sldMkLst>
        <pc:spChg chg="mod">
          <ac:chgData name="Yoel Kortick" userId="167978f5-7f40-4909-85d5-d4149554ad4e" providerId="ADAL" clId="{1164F5A3-5FA6-47C6-995A-0FEF66AC05CC}" dt="2024-04-04T15:15:26.149" v="5380" actId="20577"/>
          <ac:spMkLst>
            <pc:docMk/>
            <pc:sldMk cId="2683701464" sldId="2147480469"/>
            <ac:spMk id="5" creationId="{F28A4EC2-B183-EB63-7F6A-FC971DAE7856}"/>
          </ac:spMkLst>
        </pc:spChg>
        <pc:spChg chg="add mod">
          <ac:chgData name="Yoel Kortick" userId="167978f5-7f40-4909-85d5-d4149554ad4e" providerId="ADAL" clId="{1164F5A3-5FA6-47C6-995A-0FEF66AC05CC}" dt="2024-04-04T15:30:11.367" v="5536" actId="14100"/>
          <ac:spMkLst>
            <pc:docMk/>
            <pc:sldMk cId="2683701464" sldId="2147480469"/>
            <ac:spMk id="8" creationId="{5DF03C5D-E361-4B87-0FD9-15917C3641DF}"/>
          </ac:spMkLst>
        </pc:spChg>
        <pc:picChg chg="add mod">
          <ac:chgData name="Yoel Kortick" userId="167978f5-7f40-4909-85d5-d4149554ad4e" providerId="ADAL" clId="{1164F5A3-5FA6-47C6-995A-0FEF66AC05CC}" dt="2024-04-04T15:15:52.201" v="5384" actId="208"/>
          <ac:picMkLst>
            <pc:docMk/>
            <pc:sldMk cId="2683701464" sldId="2147480469"/>
            <ac:picMk id="6" creationId="{6642304C-48AB-D7B1-024B-E74D37F6791A}"/>
          </ac:picMkLst>
        </pc:picChg>
      </pc:sldChg>
      <pc:sldChg chg="add">
        <pc:chgData name="Yoel Kortick" userId="167978f5-7f40-4909-85d5-d4149554ad4e" providerId="ADAL" clId="{1164F5A3-5FA6-47C6-995A-0FEF66AC05CC}" dt="2024-04-04T15:31:01.132" v="5537" actId="2890"/>
        <pc:sldMkLst>
          <pc:docMk/>
          <pc:sldMk cId="104525827" sldId="2147480470"/>
        </pc:sldMkLst>
      </pc:sldChg>
    </pc:docChg>
  </pc:docChgLst>
  <pc:docChgLst>
    <pc:chgData name="Yoel Kortick" userId="167978f5-7f40-4909-85d5-d4149554ad4e" providerId="ADAL" clId="{AF6976EE-4008-4991-9F30-B438F1F1571D}"/>
    <pc:docChg chg="undo custSel addSld delSld modSld">
      <pc:chgData name="Yoel Kortick" userId="167978f5-7f40-4909-85d5-d4149554ad4e" providerId="ADAL" clId="{AF6976EE-4008-4991-9F30-B438F1F1571D}" dt="2024-04-11T11:58:47.563" v="4604" actId="20577"/>
      <pc:docMkLst>
        <pc:docMk/>
      </pc:docMkLst>
      <pc:sldChg chg="modSp mod">
        <pc:chgData name="Yoel Kortick" userId="167978f5-7f40-4909-85d5-d4149554ad4e" providerId="ADAL" clId="{AF6976EE-4008-4991-9F30-B438F1F1571D}" dt="2024-04-07T15:11:45.122" v="4317" actId="20577"/>
        <pc:sldMkLst>
          <pc:docMk/>
          <pc:sldMk cId="2609859466" sldId="2147480408"/>
        </pc:sldMkLst>
        <pc:spChg chg="mod">
          <ac:chgData name="Yoel Kortick" userId="167978f5-7f40-4909-85d5-d4149554ad4e" providerId="ADAL" clId="{AF6976EE-4008-4991-9F30-B438F1F1571D}" dt="2024-04-05T04:44:30.745" v="1" actId="14100"/>
          <ac:spMkLst>
            <pc:docMk/>
            <pc:sldMk cId="2609859466" sldId="2147480408"/>
            <ac:spMk id="2" creationId="{00000000-0000-0000-0000-000000000000}"/>
          </ac:spMkLst>
        </pc:spChg>
        <pc:spChg chg="mod">
          <ac:chgData name="Yoel Kortick" userId="167978f5-7f40-4909-85d5-d4149554ad4e" providerId="ADAL" clId="{AF6976EE-4008-4991-9F30-B438F1F1571D}" dt="2024-04-07T15:11:45.122" v="4317" actId="20577"/>
          <ac:spMkLst>
            <pc:docMk/>
            <pc:sldMk cId="2609859466" sldId="2147480408"/>
            <ac:spMk id="4" creationId="{00000000-0000-0000-0000-000000000000}"/>
          </ac:spMkLst>
        </pc:spChg>
      </pc:sldChg>
      <pc:sldChg chg="modSp mod">
        <pc:chgData name="Yoel Kortick" userId="167978f5-7f40-4909-85d5-d4149554ad4e" providerId="ADAL" clId="{AF6976EE-4008-4991-9F30-B438F1F1571D}" dt="2024-04-05T04:53:58.067" v="973"/>
        <pc:sldMkLst>
          <pc:docMk/>
          <pc:sldMk cId="1230613315" sldId="2147480416"/>
        </pc:sldMkLst>
        <pc:spChg chg="mod">
          <ac:chgData name="Yoel Kortick" userId="167978f5-7f40-4909-85d5-d4149554ad4e" providerId="ADAL" clId="{AF6976EE-4008-4991-9F30-B438F1F1571D}" dt="2024-04-05T04:53:58.067" v="973"/>
          <ac:spMkLst>
            <pc:docMk/>
            <pc:sldMk cId="1230613315" sldId="2147480416"/>
            <ac:spMk id="5" creationId="{00000000-0000-0000-0000-000000000000}"/>
          </ac:spMkLst>
        </pc:spChg>
      </pc:sldChg>
      <pc:sldChg chg="modSp">
        <pc:chgData name="Yoel Kortick" userId="167978f5-7f40-4909-85d5-d4149554ad4e" providerId="ADAL" clId="{AF6976EE-4008-4991-9F30-B438F1F1571D}" dt="2024-04-05T04:53:58.067" v="973"/>
        <pc:sldMkLst>
          <pc:docMk/>
          <pc:sldMk cId="2711077615" sldId="2147480430"/>
        </pc:sldMkLst>
        <pc:spChg chg="mod">
          <ac:chgData name="Yoel Kortick" userId="167978f5-7f40-4909-85d5-d4149554ad4e" providerId="ADAL" clId="{AF6976EE-4008-4991-9F30-B438F1F1571D}" dt="2024-04-05T04:53:58.067" v="973"/>
          <ac:spMkLst>
            <pc:docMk/>
            <pc:sldMk cId="2711077615" sldId="2147480430"/>
            <ac:spMk id="5" creationId="{00000000-0000-0000-0000-000000000000}"/>
          </ac:spMkLst>
        </pc:spChg>
      </pc:sldChg>
      <pc:sldChg chg="del">
        <pc:chgData name="Yoel Kortick" userId="167978f5-7f40-4909-85d5-d4149554ad4e" providerId="ADAL" clId="{AF6976EE-4008-4991-9F30-B438F1F1571D}" dt="2024-04-05T04:48:43.779" v="566" actId="47"/>
        <pc:sldMkLst>
          <pc:docMk/>
          <pc:sldMk cId="3204608016" sldId="2147480431"/>
        </pc:sldMkLst>
      </pc:sldChg>
      <pc:sldChg chg="modSp">
        <pc:chgData name="Yoel Kortick" userId="167978f5-7f40-4909-85d5-d4149554ad4e" providerId="ADAL" clId="{AF6976EE-4008-4991-9F30-B438F1F1571D}" dt="2024-04-05T04:53:58.067" v="973"/>
        <pc:sldMkLst>
          <pc:docMk/>
          <pc:sldMk cId="3060676145" sldId="2147480432"/>
        </pc:sldMkLst>
        <pc:spChg chg="mod">
          <ac:chgData name="Yoel Kortick" userId="167978f5-7f40-4909-85d5-d4149554ad4e" providerId="ADAL" clId="{AF6976EE-4008-4991-9F30-B438F1F1571D}" dt="2024-04-05T04:53:58.067" v="973"/>
          <ac:spMkLst>
            <pc:docMk/>
            <pc:sldMk cId="3060676145" sldId="2147480432"/>
            <ac:spMk id="5" creationId="{DD24E5BB-8775-D950-48E3-1A88F065EA4D}"/>
          </ac:spMkLst>
        </pc:spChg>
      </pc:sldChg>
      <pc:sldChg chg="addSp delSp modSp mod">
        <pc:chgData name="Yoel Kortick" userId="167978f5-7f40-4909-85d5-d4149554ad4e" providerId="ADAL" clId="{AF6976EE-4008-4991-9F30-B438F1F1571D}" dt="2024-04-05T05:07:35.178" v="1067" actId="207"/>
        <pc:sldMkLst>
          <pc:docMk/>
          <pc:sldMk cId="4064668745" sldId="2147480433"/>
        </pc:sldMkLst>
        <pc:spChg chg="mod">
          <ac:chgData name="Yoel Kortick" userId="167978f5-7f40-4909-85d5-d4149554ad4e" providerId="ADAL" clId="{AF6976EE-4008-4991-9F30-B438F1F1571D}" dt="2024-04-05T04:53:58.067" v="973"/>
          <ac:spMkLst>
            <pc:docMk/>
            <pc:sldMk cId="4064668745" sldId="2147480433"/>
            <ac:spMk id="4" creationId="{2708F2A8-1189-630C-97BB-6CC955C5AB94}"/>
          </ac:spMkLst>
        </pc:spChg>
        <pc:spChg chg="del">
          <ac:chgData name="Yoel Kortick" userId="167978f5-7f40-4909-85d5-d4149554ad4e" providerId="ADAL" clId="{AF6976EE-4008-4991-9F30-B438F1F1571D}" dt="2024-04-05T05:06:09.869" v="993" actId="478"/>
          <ac:spMkLst>
            <pc:docMk/>
            <pc:sldMk cId="4064668745" sldId="2147480433"/>
            <ac:spMk id="5" creationId="{87BD399E-37F1-C966-F9EE-C1846552AB90}"/>
          </ac:spMkLst>
        </pc:spChg>
        <pc:spChg chg="add del mod">
          <ac:chgData name="Yoel Kortick" userId="167978f5-7f40-4909-85d5-d4149554ad4e" providerId="ADAL" clId="{AF6976EE-4008-4991-9F30-B438F1F1571D}" dt="2024-04-05T05:06:10.716" v="994" actId="478"/>
          <ac:spMkLst>
            <pc:docMk/>
            <pc:sldMk cId="4064668745" sldId="2147480433"/>
            <ac:spMk id="6" creationId="{CDEB3702-BD1B-DD66-BE30-DC0786C4E866}"/>
          </ac:spMkLst>
        </pc:spChg>
        <pc:spChg chg="add mod">
          <ac:chgData name="Yoel Kortick" userId="167978f5-7f40-4909-85d5-d4149554ad4e" providerId="ADAL" clId="{AF6976EE-4008-4991-9F30-B438F1F1571D}" dt="2024-04-05T05:07:35.178" v="1067" actId="207"/>
          <ac:spMkLst>
            <pc:docMk/>
            <pc:sldMk cId="4064668745" sldId="2147480433"/>
            <ac:spMk id="9" creationId="{BE81967E-D846-D430-E5DF-178DD0266BCB}"/>
          </ac:spMkLst>
        </pc:spChg>
        <pc:picChg chg="add mod">
          <ac:chgData name="Yoel Kortick" userId="167978f5-7f40-4909-85d5-d4149554ad4e" providerId="ADAL" clId="{AF6976EE-4008-4991-9F30-B438F1F1571D}" dt="2024-04-05T05:06:23.326" v="998" actId="208"/>
          <ac:picMkLst>
            <pc:docMk/>
            <pc:sldMk cId="4064668745" sldId="2147480433"/>
            <ac:picMk id="8" creationId="{F8B63AD1-5926-8A35-CA82-07A9446B7A31}"/>
          </ac:picMkLst>
        </pc:picChg>
      </pc:sldChg>
      <pc:sldChg chg="addSp delSp modSp mod">
        <pc:chgData name="Yoel Kortick" userId="167978f5-7f40-4909-85d5-d4149554ad4e" providerId="ADAL" clId="{AF6976EE-4008-4991-9F30-B438F1F1571D}" dt="2024-04-05T06:07:49.673" v="3788" actId="313"/>
        <pc:sldMkLst>
          <pc:docMk/>
          <pc:sldMk cId="2453279569" sldId="2147480434"/>
        </pc:sldMkLst>
        <pc:spChg chg="mod">
          <ac:chgData name="Yoel Kortick" userId="167978f5-7f40-4909-85d5-d4149554ad4e" providerId="ADAL" clId="{AF6976EE-4008-4991-9F30-B438F1F1571D}" dt="2024-04-05T05:52:23.561" v="2870" actId="20577"/>
          <ac:spMkLst>
            <pc:docMk/>
            <pc:sldMk cId="2453279569" sldId="2147480434"/>
            <ac:spMk id="4" creationId="{05F8CE86-03AF-54EA-00F9-8418E5ED7670}"/>
          </ac:spMkLst>
        </pc:spChg>
        <pc:spChg chg="del">
          <ac:chgData name="Yoel Kortick" userId="167978f5-7f40-4909-85d5-d4149554ad4e" providerId="ADAL" clId="{AF6976EE-4008-4991-9F30-B438F1F1571D}" dt="2024-04-05T05:47:19.006" v="2666" actId="478"/>
          <ac:spMkLst>
            <pc:docMk/>
            <pc:sldMk cId="2453279569" sldId="2147480434"/>
            <ac:spMk id="5" creationId="{BF26B708-DA44-1244-A08C-C2B31961F480}"/>
          </ac:spMkLst>
        </pc:spChg>
        <pc:spChg chg="add del mod">
          <ac:chgData name="Yoel Kortick" userId="167978f5-7f40-4909-85d5-d4149554ad4e" providerId="ADAL" clId="{AF6976EE-4008-4991-9F30-B438F1F1571D}" dt="2024-04-05T05:47:19.809" v="2667" actId="478"/>
          <ac:spMkLst>
            <pc:docMk/>
            <pc:sldMk cId="2453279569" sldId="2147480434"/>
            <ac:spMk id="6" creationId="{CAA95047-714A-F9E1-E2CD-08F8733CDECF}"/>
          </ac:spMkLst>
        </pc:spChg>
        <pc:spChg chg="del">
          <ac:chgData name="Yoel Kortick" userId="167978f5-7f40-4909-85d5-d4149554ad4e" providerId="ADAL" clId="{AF6976EE-4008-4991-9F30-B438F1F1571D}" dt="2024-04-05T05:47:21.814" v="2669" actId="478"/>
          <ac:spMkLst>
            <pc:docMk/>
            <pc:sldMk cId="2453279569" sldId="2147480434"/>
            <ac:spMk id="7" creationId="{BD804713-52F0-8ACE-3D23-5B321FC499ED}"/>
          </ac:spMkLst>
        </pc:spChg>
        <pc:spChg chg="del">
          <ac:chgData name="Yoel Kortick" userId="167978f5-7f40-4909-85d5-d4149554ad4e" providerId="ADAL" clId="{AF6976EE-4008-4991-9F30-B438F1F1571D}" dt="2024-04-05T05:47:22.944" v="2670" actId="478"/>
          <ac:spMkLst>
            <pc:docMk/>
            <pc:sldMk cId="2453279569" sldId="2147480434"/>
            <ac:spMk id="9" creationId="{F2A180F6-EF4C-CC45-6D05-E0A5A7B3D12C}"/>
          </ac:spMkLst>
        </pc:spChg>
        <pc:spChg chg="add mod">
          <ac:chgData name="Yoel Kortick" userId="167978f5-7f40-4909-85d5-d4149554ad4e" providerId="ADAL" clId="{AF6976EE-4008-4991-9F30-B438F1F1571D}" dt="2024-04-05T06:07:49.673" v="3788" actId="313"/>
          <ac:spMkLst>
            <pc:docMk/>
            <pc:sldMk cId="2453279569" sldId="2147480434"/>
            <ac:spMk id="12" creationId="{6C3A07F7-B4BD-59F6-EF40-32B1C6F8C3C8}"/>
          </ac:spMkLst>
        </pc:spChg>
        <pc:spChg chg="add">
          <ac:chgData name="Yoel Kortick" userId="167978f5-7f40-4909-85d5-d4149554ad4e" providerId="ADAL" clId="{AF6976EE-4008-4991-9F30-B438F1F1571D}" dt="2024-04-05T05:49:07.538" v="2856" actId="11529"/>
          <ac:spMkLst>
            <pc:docMk/>
            <pc:sldMk cId="2453279569" sldId="2147480434"/>
            <ac:spMk id="13" creationId="{3FC8BD5F-CF43-1445-47DA-5955D3579EBD}"/>
          </ac:spMkLst>
        </pc:spChg>
        <pc:picChg chg="del">
          <ac:chgData name="Yoel Kortick" userId="167978f5-7f40-4909-85d5-d4149554ad4e" providerId="ADAL" clId="{AF6976EE-4008-4991-9F30-B438F1F1571D}" dt="2024-04-05T05:47:20.825" v="2668" actId="478"/>
          <ac:picMkLst>
            <pc:docMk/>
            <pc:sldMk cId="2453279569" sldId="2147480434"/>
            <ac:picMk id="8" creationId="{106AC52D-55C5-340E-04FF-539EEB928F89}"/>
          </ac:picMkLst>
        </pc:picChg>
        <pc:picChg chg="add mod ord">
          <ac:chgData name="Yoel Kortick" userId="167978f5-7f40-4909-85d5-d4149554ad4e" providerId="ADAL" clId="{AF6976EE-4008-4991-9F30-B438F1F1571D}" dt="2024-04-05T05:47:55.674" v="2720" actId="167"/>
          <ac:picMkLst>
            <pc:docMk/>
            <pc:sldMk cId="2453279569" sldId="2147480434"/>
            <ac:picMk id="11" creationId="{292F9960-A069-B001-F396-ECAD537E20C8}"/>
          </ac:picMkLst>
        </pc:picChg>
      </pc:sldChg>
      <pc:sldChg chg="del">
        <pc:chgData name="Yoel Kortick" userId="167978f5-7f40-4909-85d5-d4149554ad4e" providerId="ADAL" clId="{AF6976EE-4008-4991-9F30-B438F1F1571D}" dt="2024-04-05T04:48:42.699" v="565" actId="47"/>
        <pc:sldMkLst>
          <pc:docMk/>
          <pc:sldMk cId="1350919068" sldId="2147480435"/>
        </pc:sldMkLst>
      </pc:sldChg>
      <pc:sldChg chg="modSp">
        <pc:chgData name="Yoel Kortick" userId="167978f5-7f40-4909-85d5-d4149554ad4e" providerId="ADAL" clId="{AF6976EE-4008-4991-9F30-B438F1F1571D}" dt="2024-04-05T04:53:58.067" v="973"/>
        <pc:sldMkLst>
          <pc:docMk/>
          <pc:sldMk cId="2608552247" sldId="2147480436"/>
        </pc:sldMkLst>
        <pc:spChg chg="mod">
          <ac:chgData name="Yoel Kortick" userId="167978f5-7f40-4909-85d5-d4149554ad4e" providerId="ADAL" clId="{AF6976EE-4008-4991-9F30-B438F1F1571D}" dt="2024-04-05T04:53:58.067" v="973"/>
          <ac:spMkLst>
            <pc:docMk/>
            <pc:sldMk cId="2608552247" sldId="2147480436"/>
            <ac:spMk id="4" creationId="{7BC62A77-DB8B-D077-7628-0ED23AB968AD}"/>
          </ac:spMkLst>
        </pc:spChg>
      </pc:sldChg>
      <pc:sldChg chg="modSp">
        <pc:chgData name="Yoel Kortick" userId="167978f5-7f40-4909-85d5-d4149554ad4e" providerId="ADAL" clId="{AF6976EE-4008-4991-9F30-B438F1F1571D}" dt="2024-04-05T04:53:58.067" v="973"/>
        <pc:sldMkLst>
          <pc:docMk/>
          <pc:sldMk cId="3948637291" sldId="2147480438"/>
        </pc:sldMkLst>
        <pc:spChg chg="mod">
          <ac:chgData name="Yoel Kortick" userId="167978f5-7f40-4909-85d5-d4149554ad4e" providerId="ADAL" clId="{AF6976EE-4008-4991-9F30-B438F1F1571D}" dt="2024-04-05T04:53:58.067" v="973"/>
          <ac:spMkLst>
            <pc:docMk/>
            <pc:sldMk cId="3948637291" sldId="2147480438"/>
            <ac:spMk id="4" creationId="{E2CB3AC0-866F-BA75-E39C-02BAB5F085E6}"/>
          </ac:spMkLst>
        </pc:spChg>
      </pc:sldChg>
      <pc:sldChg chg="modSp">
        <pc:chgData name="Yoel Kortick" userId="167978f5-7f40-4909-85d5-d4149554ad4e" providerId="ADAL" clId="{AF6976EE-4008-4991-9F30-B438F1F1571D}" dt="2024-04-05T04:53:58.067" v="973"/>
        <pc:sldMkLst>
          <pc:docMk/>
          <pc:sldMk cId="1449591007" sldId="2147480439"/>
        </pc:sldMkLst>
        <pc:spChg chg="mod">
          <ac:chgData name="Yoel Kortick" userId="167978f5-7f40-4909-85d5-d4149554ad4e" providerId="ADAL" clId="{AF6976EE-4008-4991-9F30-B438F1F1571D}" dt="2024-04-05T04:53:58.067" v="973"/>
          <ac:spMkLst>
            <pc:docMk/>
            <pc:sldMk cId="1449591007" sldId="2147480439"/>
            <ac:spMk id="4" creationId="{5D5F432F-C857-9766-81AE-C08CEE60FF41}"/>
          </ac:spMkLst>
        </pc:spChg>
      </pc:sldChg>
      <pc:sldChg chg="modSp">
        <pc:chgData name="Yoel Kortick" userId="167978f5-7f40-4909-85d5-d4149554ad4e" providerId="ADAL" clId="{AF6976EE-4008-4991-9F30-B438F1F1571D}" dt="2024-04-05T04:53:58.067" v="973"/>
        <pc:sldMkLst>
          <pc:docMk/>
          <pc:sldMk cId="2935159073" sldId="2147480440"/>
        </pc:sldMkLst>
        <pc:spChg chg="mod">
          <ac:chgData name="Yoel Kortick" userId="167978f5-7f40-4909-85d5-d4149554ad4e" providerId="ADAL" clId="{AF6976EE-4008-4991-9F30-B438F1F1571D}" dt="2024-04-05T04:53:58.067" v="973"/>
          <ac:spMkLst>
            <pc:docMk/>
            <pc:sldMk cId="2935159073" sldId="2147480440"/>
            <ac:spMk id="4" creationId="{C514A8E9-155D-5562-E291-4C8124002FEA}"/>
          </ac:spMkLst>
        </pc:spChg>
      </pc:sldChg>
      <pc:sldChg chg="modSp">
        <pc:chgData name="Yoel Kortick" userId="167978f5-7f40-4909-85d5-d4149554ad4e" providerId="ADAL" clId="{AF6976EE-4008-4991-9F30-B438F1F1571D}" dt="2024-04-05T04:53:58.067" v="973"/>
        <pc:sldMkLst>
          <pc:docMk/>
          <pc:sldMk cId="3355459109" sldId="2147480441"/>
        </pc:sldMkLst>
        <pc:spChg chg="mod">
          <ac:chgData name="Yoel Kortick" userId="167978f5-7f40-4909-85d5-d4149554ad4e" providerId="ADAL" clId="{AF6976EE-4008-4991-9F30-B438F1F1571D}" dt="2024-04-05T04:53:58.067" v="973"/>
          <ac:spMkLst>
            <pc:docMk/>
            <pc:sldMk cId="3355459109" sldId="2147480441"/>
            <ac:spMk id="4" creationId="{5BEF7E0E-6C9C-E09E-84A8-BB15C6C0EF88}"/>
          </ac:spMkLst>
        </pc:spChg>
      </pc:sldChg>
      <pc:sldChg chg="modSp">
        <pc:chgData name="Yoel Kortick" userId="167978f5-7f40-4909-85d5-d4149554ad4e" providerId="ADAL" clId="{AF6976EE-4008-4991-9F30-B438F1F1571D}" dt="2024-04-05T04:53:58.067" v="973"/>
        <pc:sldMkLst>
          <pc:docMk/>
          <pc:sldMk cId="1829130507" sldId="2147480442"/>
        </pc:sldMkLst>
        <pc:spChg chg="mod">
          <ac:chgData name="Yoel Kortick" userId="167978f5-7f40-4909-85d5-d4149554ad4e" providerId="ADAL" clId="{AF6976EE-4008-4991-9F30-B438F1F1571D}" dt="2024-04-05T04:53:58.067" v="973"/>
          <ac:spMkLst>
            <pc:docMk/>
            <pc:sldMk cId="1829130507" sldId="2147480442"/>
            <ac:spMk id="4" creationId="{CE434D2B-19CD-0C48-61FC-FA0E5F5F0FB1}"/>
          </ac:spMkLst>
        </pc:spChg>
      </pc:sldChg>
      <pc:sldChg chg="modSp">
        <pc:chgData name="Yoel Kortick" userId="167978f5-7f40-4909-85d5-d4149554ad4e" providerId="ADAL" clId="{AF6976EE-4008-4991-9F30-B438F1F1571D}" dt="2024-04-05T04:53:58.067" v="973"/>
        <pc:sldMkLst>
          <pc:docMk/>
          <pc:sldMk cId="3757970247" sldId="2147480443"/>
        </pc:sldMkLst>
        <pc:spChg chg="mod">
          <ac:chgData name="Yoel Kortick" userId="167978f5-7f40-4909-85d5-d4149554ad4e" providerId="ADAL" clId="{AF6976EE-4008-4991-9F30-B438F1F1571D}" dt="2024-04-05T04:53:58.067" v="973"/>
          <ac:spMkLst>
            <pc:docMk/>
            <pc:sldMk cId="3757970247" sldId="2147480443"/>
            <ac:spMk id="4" creationId="{692E49CC-B0F2-98EE-515F-BE2B42447E4C}"/>
          </ac:spMkLst>
        </pc:spChg>
      </pc:sldChg>
      <pc:sldChg chg="modSp">
        <pc:chgData name="Yoel Kortick" userId="167978f5-7f40-4909-85d5-d4149554ad4e" providerId="ADAL" clId="{AF6976EE-4008-4991-9F30-B438F1F1571D}" dt="2024-04-05T04:53:58.067" v="973"/>
        <pc:sldMkLst>
          <pc:docMk/>
          <pc:sldMk cId="974707402" sldId="2147480444"/>
        </pc:sldMkLst>
        <pc:spChg chg="mod">
          <ac:chgData name="Yoel Kortick" userId="167978f5-7f40-4909-85d5-d4149554ad4e" providerId="ADAL" clId="{AF6976EE-4008-4991-9F30-B438F1F1571D}" dt="2024-04-05T04:53:58.067" v="973"/>
          <ac:spMkLst>
            <pc:docMk/>
            <pc:sldMk cId="974707402" sldId="2147480444"/>
            <ac:spMk id="4" creationId="{7F5F0256-AF35-7B99-58EB-11B0A7E024EF}"/>
          </ac:spMkLst>
        </pc:spChg>
      </pc:sldChg>
      <pc:sldChg chg="modSp">
        <pc:chgData name="Yoel Kortick" userId="167978f5-7f40-4909-85d5-d4149554ad4e" providerId="ADAL" clId="{AF6976EE-4008-4991-9F30-B438F1F1571D}" dt="2024-04-05T04:53:58.067" v="973"/>
        <pc:sldMkLst>
          <pc:docMk/>
          <pc:sldMk cId="822388687" sldId="2147480445"/>
        </pc:sldMkLst>
        <pc:spChg chg="mod">
          <ac:chgData name="Yoel Kortick" userId="167978f5-7f40-4909-85d5-d4149554ad4e" providerId="ADAL" clId="{AF6976EE-4008-4991-9F30-B438F1F1571D}" dt="2024-04-05T04:53:58.067" v="973"/>
          <ac:spMkLst>
            <pc:docMk/>
            <pc:sldMk cId="822388687" sldId="2147480445"/>
            <ac:spMk id="4" creationId="{4F094336-6095-B14B-5354-ACC07114C7CF}"/>
          </ac:spMkLst>
        </pc:spChg>
      </pc:sldChg>
      <pc:sldChg chg="modSp mod">
        <pc:chgData name="Yoel Kortick" userId="167978f5-7f40-4909-85d5-d4149554ad4e" providerId="ADAL" clId="{AF6976EE-4008-4991-9F30-B438F1F1571D}" dt="2024-04-11T11:58:47.563" v="4604" actId="20577"/>
        <pc:sldMkLst>
          <pc:docMk/>
          <pc:sldMk cId="3643643754" sldId="2147480447"/>
        </pc:sldMkLst>
        <pc:spChg chg="mod">
          <ac:chgData name="Yoel Kortick" userId="167978f5-7f40-4909-85d5-d4149554ad4e" providerId="ADAL" clId="{AF6976EE-4008-4991-9F30-B438F1F1571D}" dt="2024-04-11T11:58:47.563" v="4604" actId="20577"/>
          <ac:spMkLst>
            <pc:docMk/>
            <pc:sldMk cId="3643643754" sldId="2147480447"/>
            <ac:spMk id="5" creationId="{32EF9CC5-423E-6483-54B4-8E2E9D201178}"/>
          </ac:spMkLst>
        </pc:spChg>
      </pc:sldChg>
      <pc:sldChg chg="modSp">
        <pc:chgData name="Yoel Kortick" userId="167978f5-7f40-4909-85d5-d4149554ad4e" providerId="ADAL" clId="{AF6976EE-4008-4991-9F30-B438F1F1571D}" dt="2024-04-05T04:53:58.067" v="973"/>
        <pc:sldMkLst>
          <pc:docMk/>
          <pc:sldMk cId="1078695059" sldId="2147480448"/>
        </pc:sldMkLst>
        <pc:spChg chg="mod">
          <ac:chgData name="Yoel Kortick" userId="167978f5-7f40-4909-85d5-d4149554ad4e" providerId="ADAL" clId="{AF6976EE-4008-4991-9F30-B438F1F1571D}" dt="2024-04-05T04:53:58.067" v="973"/>
          <ac:spMkLst>
            <pc:docMk/>
            <pc:sldMk cId="1078695059" sldId="2147480448"/>
            <ac:spMk id="4" creationId="{652DB5DD-646F-CF24-EA9E-1B6CC9CF5784}"/>
          </ac:spMkLst>
        </pc:spChg>
      </pc:sldChg>
      <pc:sldChg chg="modSp">
        <pc:chgData name="Yoel Kortick" userId="167978f5-7f40-4909-85d5-d4149554ad4e" providerId="ADAL" clId="{AF6976EE-4008-4991-9F30-B438F1F1571D}" dt="2024-04-05T04:53:58.067" v="973"/>
        <pc:sldMkLst>
          <pc:docMk/>
          <pc:sldMk cId="636103363" sldId="2147480449"/>
        </pc:sldMkLst>
        <pc:spChg chg="mod">
          <ac:chgData name="Yoel Kortick" userId="167978f5-7f40-4909-85d5-d4149554ad4e" providerId="ADAL" clId="{AF6976EE-4008-4991-9F30-B438F1F1571D}" dt="2024-04-05T04:53:58.067" v="973"/>
          <ac:spMkLst>
            <pc:docMk/>
            <pc:sldMk cId="636103363" sldId="2147480449"/>
            <ac:spMk id="10" creationId="{947F7216-08D5-A505-35C9-AD6D9C258515}"/>
          </ac:spMkLst>
        </pc:spChg>
      </pc:sldChg>
      <pc:sldChg chg="del">
        <pc:chgData name="Yoel Kortick" userId="167978f5-7f40-4909-85d5-d4149554ad4e" providerId="ADAL" clId="{AF6976EE-4008-4991-9F30-B438F1F1571D}" dt="2024-04-05T04:48:44.646" v="567" actId="47"/>
        <pc:sldMkLst>
          <pc:docMk/>
          <pc:sldMk cId="104525827" sldId="2147480470"/>
        </pc:sldMkLst>
      </pc:sldChg>
      <pc:sldChg chg="modSp add mod">
        <pc:chgData name="Yoel Kortick" userId="167978f5-7f40-4909-85d5-d4149554ad4e" providerId="ADAL" clId="{AF6976EE-4008-4991-9F30-B438F1F1571D}" dt="2024-04-11T11:56:06.338" v="4550" actId="20577"/>
        <pc:sldMkLst>
          <pc:docMk/>
          <pc:sldMk cId="2752182797" sldId="2147480470"/>
        </pc:sldMkLst>
        <pc:spChg chg="mod">
          <ac:chgData name="Yoel Kortick" userId="167978f5-7f40-4909-85d5-d4149554ad4e" providerId="ADAL" clId="{AF6976EE-4008-4991-9F30-B438F1F1571D}" dt="2024-04-11T11:56:06.338" v="4550" actId="20577"/>
          <ac:spMkLst>
            <pc:docMk/>
            <pc:sldMk cId="2752182797" sldId="2147480470"/>
            <ac:spMk id="5" creationId="{7D8C6FD9-B4C2-CFAD-215B-58C53E4C1DF9}"/>
          </ac:spMkLst>
        </pc:spChg>
      </pc:sldChg>
      <pc:sldChg chg="addSp delSp modSp add mod">
        <pc:chgData name="Yoel Kortick" userId="167978f5-7f40-4909-85d5-d4149554ad4e" providerId="ADAL" clId="{AF6976EE-4008-4991-9F30-B438F1F1571D}" dt="2024-04-05T05:27:06.774" v="1540" actId="20577"/>
        <pc:sldMkLst>
          <pc:docMk/>
          <pc:sldMk cId="1164081577" sldId="2147480471"/>
        </pc:sldMkLst>
        <pc:spChg chg="mod">
          <ac:chgData name="Yoel Kortick" userId="167978f5-7f40-4909-85d5-d4149554ad4e" providerId="ADAL" clId="{AF6976EE-4008-4991-9F30-B438F1F1571D}" dt="2024-04-05T05:27:06.774" v="1540" actId="20577"/>
          <ac:spMkLst>
            <pc:docMk/>
            <pc:sldMk cId="1164081577" sldId="2147480471"/>
            <ac:spMk id="4" creationId="{A3CD07B1-8914-964E-091B-2F3DEF410343}"/>
          </ac:spMkLst>
        </pc:spChg>
        <pc:spChg chg="mod">
          <ac:chgData name="Yoel Kortick" userId="167978f5-7f40-4909-85d5-d4149554ad4e" providerId="ADAL" clId="{AF6976EE-4008-4991-9F30-B438F1F1571D}" dt="2024-04-05T05:19:33.515" v="1187" actId="313"/>
          <ac:spMkLst>
            <pc:docMk/>
            <pc:sldMk cId="1164081577" sldId="2147480471"/>
            <ac:spMk id="9" creationId="{820892F7-5A7F-C9FB-1626-A3ED51F988CC}"/>
          </ac:spMkLst>
        </pc:spChg>
        <pc:picChg chg="add mod ord">
          <ac:chgData name="Yoel Kortick" userId="167978f5-7f40-4909-85d5-d4149554ad4e" providerId="ADAL" clId="{AF6976EE-4008-4991-9F30-B438F1F1571D}" dt="2024-04-05T05:19:06.983" v="1130" actId="208"/>
          <ac:picMkLst>
            <pc:docMk/>
            <pc:sldMk cId="1164081577" sldId="2147480471"/>
            <ac:picMk id="5" creationId="{7EF7BF13-0E31-97B0-FE47-CA79CDF5EA8D}"/>
          </ac:picMkLst>
        </pc:picChg>
        <pc:picChg chg="del">
          <ac:chgData name="Yoel Kortick" userId="167978f5-7f40-4909-85d5-d4149554ad4e" providerId="ADAL" clId="{AF6976EE-4008-4991-9F30-B438F1F1571D}" dt="2024-04-05T05:18:35.253" v="1079" actId="478"/>
          <ac:picMkLst>
            <pc:docMk/>
            <pc:sldMk cId="1164081577" sldId="2147480471"/>
            <ac:picMk id="8" creationId="{3C27F681-E0C0-24D0-3A6E-031F1ED967E0}"/>
          </ac:picMkLst>
        </pc:picChg>
        <pc:cxnChg chg="add">
          <ac:chgData name="Yoel Kortick" userId="167978f5-7f40-4909-85d5-d4149554ad4e" providerId="ADAL" clId="{AF6976EE-4008-4991-9F30-B438F1F1571D}" dt="2024-04-05T05:19:42.162" v="1188" actId="11529"/>
          <ac:cxnSpMkLst>
            <pc:docMk/>
            <pc:sldMk cId="1164081577" sldId="2147480471"/>
            <ac:cxnSpMk id="7" creationId="{93E190CB-318D-28DD-4F8C-A14AD7065CD7}"/>
          </ac:cxnSpMkLst>
        </pc:cxnChg>
      </pc:sldChg>
      <pc:sldChg chg="addSp delSp modSp add mod">
        <pc:chgData name="Yoel Kortick" userId="167978f5-7f40-4909-85d5-d4149554ad4e" providerId="ADAL" clId="{AF6976EE-4008-4991-9F30-B438F1F1571D}" dt="2024-04-05T05:27:12.502" v="1549" actId="20577"/>
        <pc:sldMkLst>
          <pc:docMk/>
          <pc:sldMk cId="3355048127" sldId="2147480472"/>
        </pc:sldMkLst>
        <pc:spChg chg="mod">
          <ac:chgData name="Yoel Kortick" userId="167978f5-7f40-4909-85d5-d4149554ad4e" providerId="ADAL" clId="{AF6976EE-4008-4991-9F30-B438F1F1571D}" dt="2024-04-05T05:27:12.502" v="1549" actId="20577"/>
          <ac:spMkLst>
            <pc:docMk/>
            <pc:sldMk cId="3355048127" sldId="2147480472"/>
            <ac:spMk id="4" creationId="{FA04C813-538A-F538-E913-1FE654A4263F}"/>
          </ac:spMkLst>
        </pc:spChg>
        <pc:spChg chg="mod">
          <ac:chgData name="Yoel Kortick" userId="167978f5-7f40-4909-85d5-d4149554ad4e" providerId="ADAL" clId="{AF6976EE-4008-4991-9F30-B438F1F1571D}" dt="2024-04-05T05:21:54.601" v="1286" actId="20577"/>
          <ac:spMkLst>
            <pc:docMk/>
            <pc:sldMk cId="3355048127" sldId="2147480472"/>
            <ac:spMk id="9" creationId="{1613B6B5-D015-C4B1-DEA8-FD3DD914396F}"/>
          </ac:spMkLst>
        </pc:spChg>
        <pc:spChg chg="add mod">
          <ac:chgData name="Yoel Kortick" userId="167978f5-7f40-4909-85d5-d4149554ad4e" providerId="ADAL" clId="{AF6976EE-4008-4991-9F30-B438F1F1571D}" dt="2024-04-05T05:22:12.655" v="1297" actId="1036"/>
          <ac:spMkLst>
            <pc:docMk/>
            <pc:sldMk cId="3355048127" sldId="2147480472"/>
            <ac:spMk id="12" creationId="{8B978711-C047-9B14-60FC-03085796C90B}"/>
          </ac:spMkLst>
        </pc:spChg>
        <pc:picChg chg="del">
          <ac:chgData name="Yoel Kortick" userId="167978f5-7f40-4909-85d5-d4149554ad4e" providerId="ADAL" clId="{AF6976EE-4008-4991-9F30-B438F1F1571D}" dt="2024-04-05T05:21:01.257" v="1190" actId="478"/>
          <ac:picMkLst>
            <pc:docMk/>
            <pc:sldMk cId="3355048127" sldId="2147480472"/>
            <ac:picMk id="5" creationId="{9DE1E184-AD7A-203F-4DAB-E9C12723E76F}"/>
          </ac:picMkLst>
        </pc:picChg>
        <pc:picChg chg="add mod ord">
          <ac:chgData name="Yoel Kortick" userId="167978f5-7f40-4909-85d5-d4149554ad4e" providerId="ADAL" clId="{AF6976EE-4008-4991-9F30-B438F1F1571D}" dt="2024-04-05T05:23:14.318" v="1298" actId="208"/>
          <ac:picMkLst>
            <pc:docMk/>
            <pc:sldMk cId="3355048127" sldId="2147480472"/>
            <ac:picMk id="6" creationId="{9B220EB9-B07A-E859-ACD6-E5477644762B}"/>
          </ac:picMkLst>
        </pc:picChg>
        <pc:cxnChg chg="mod">
          <ac:chgData name="Yoel Kortick" userId="167978f5-7f40-4909-85d5-d4149554ad4e" providerId="ADAL" clId="{AF6976EE-4008-4991-9F30-B438F1F1571D}" dt="2024-04-05T05:21:35.530" v="1250" actId="14100"/>
          <ac:cxnSpMkLst>
            <pc:docMk/>
            <pc:sldMk cId="3355048127" sldId="2147480472"/>
            <ac:cxnSpMk id="7" creationId="{530AB75F-00B0-5EAA-47A2-5566A410A368}"/>
          </ac:cxnSpMkLst>
        </pc:cxnChg>
        <pc:cxnChg chg="add mod">
          <ac:chgData name="Yoel Kortick" userId="167978f5-7f40-4909-85d5-d4149554ad4e" providerId="ADAL" clId="{AF6976EE-4008-4991-9F30-B438F1F1571D}" dt="2024-04-05T05:21:43.043" v="1252" actId="14100"/>
          <ac:cxnSpMkLst>
            <pc:docMk/>
            <pc:sldMk cId="3355048127" sldId="2147480472"/>
            <ac:cxnSpMk id="10" creationId="{4DF5C7E6-D3DA-CF75-CC6C-08250C57EED1}"/>
          </ac:cxnSpMkLst>
        </pc:cxnChg>
      </pc:sldChg>
      <pc:sldChg chg="delSp modSp add mod">
        <pc:chgData name="Yoel Kortick" userId="167978f5-7f40-4909-85d5-d4149554ad4e" providerId="ADAL" clId="{AF6976EE-4008-4991-9F30-B438F1F1571D}" dt="2024-04-05T05:27:23.746" v="1567" actId="20577"/>
        <pc:sldMkLst>
          <pc:docMk/>
          <pc:sldMk cId="1274998979" sldId="2147480473"/>
        </pc:sldMkLst>
        <pc:spChg chg="mod">
          <ac:chgData name="Yoel Kortick" userId="167978f5-7f40-4909-85d5-d4149554ad4e" providerId="ADAL" clId="{AF6976EE-4008-4991-9F30-B438F1F1571D}" dt="2024-04-05T05:27:23.746" v="1567" actId="20577"/>
          <ac:spMkLst>
            <pc:docMk/>
            <pc:sldMk cId="1274998979" sldId="2147480473"/>
            <ac:spMk id="4" creationId="{29B27B32-D31C-1294-0844-A851A11C4997}"/>
          </ac:spMkLst>
        </pc:spChg>
        <pc:spChg chg="mod">
          <ac:chgData name="Yoel Kortick" userId="167978f5-7f40-4909-85d5-d4149554ad4e" providerId="ADAL" clId="{AF6976EE-4008-4991-9F30-B438F1F1571D}" dt="2024-04-05T05:26:59.541" v="1531" actId="20577"/>
          <ac:spMkLst>
            <pc:docMk/>
            <pc:sldMk cId="1274998979" sldId="2147480473"/>
            <ac:spMk id="9" creationId="{D42FE0A8-C2DB-9F7C-F601-8D66267E564E}"/>
          </ac:spMkLst>
        </pc:spChg>
        <pc:spChg chg="mod">
          <ac:chgData name="Yoel Kortick" userId="167978f5-7f40-4909-85d5-d4149554ad4e" providerId="ADAL" clId="{AF6976EE-4008-4991-9F30-B438F1F1571D}" dt="2024-04-05T05:23:34.136" v="1308" actId="1035"/>
          <ac:spMkLst>
            <pc:docMk/>
            <pc:sldMk cId="1274998979" sldId="2147480473"/>
            <ac:spMk id="12" creationId="{372069AA-CBAC-5A43-1763-7D400706A13D}"/>
          </ac:spMkLst>
        </pc:spChg>
        <pc:cxnChg chg="mod">
          <ac:chgData name="Yoel Kortick" userId="167978f5-7f40-4909-85d5-d4149554ad4e" providerId="ADAL" clId="{AF6976EE-4008-4991-9F30-B438F1F1571D}" dt="2024-04-05T05:24:23.609" v="1436" actId="14100"/>
          <ac:cxnSpMkLst>
            <pc:docMk/>
            <pc:sldMk cId="1274998979" sldId="2147480473"/>
            <ac:cxnSpMk id="7" creationId="{D67D3043-3A14-2999-544B-DBA1A7F20C56}"/>
          </ac:cxnSpMkLst>
        </pc:cxnChg>
        <pc:cxnChg chg="del">
          <ac:chgData name="Yoel Kortick" userId="167978f5-7f40-4909-85d5-d4149554ad4e" providerId="ADAL" clId="{AF6976EE-4008-4991-9F30-B438F1F1571D}" dt="2024-04-05T05:24:25.517" v="1437" actId="478"/>
          <ac:cxnSpMkLst>
            <pc:docMk/>
            <pc:sldMk cId="1274998979" sldId="2147480473"/>
            <ac:cxnSpMk id="10" creationId="{E04B203F-D0BC-EF42-0272-546E96BCD194}"/>
          </ac:cxnSpMkLst>
        </pc:cxnChg>
      </pc:sldChg>
      <pc:sldChg chg="addSp delSp modSp add mod">
        <pc:chgData name="Yoel Kortick" userId="167978f5-7f40-4909-85d5-d4149554ad4e" providerId="ADAL" clId="{AF6976EE-4008-4991-9F30-B438F1F1571D}" dt="2024-04-05T05:27:17.651" v="1558" actId="20577"/>
        <pc:sldMkLst>
          <pc:docMk/>
          <pc:sldMk cId="1110375079" sldId="2147480474"/>
        </pc:sldMkLst>
        <pc:spChg chg="mod">
          <ac:chgData name="Yoel Kortick" userId="167978f5-7f40-4909-85d5-d4149554ad4e" providerId="ADAL" clId="{AF6976EE-4008-4991-9F30-B438F1F1571D}" dt="2024-04-05T05:27:17.651" v="1558" actId="20577"/>
          <ac:spMkLst>
            <pc:docMk/>
            <pc:sldMk cId="1110375079" sldId="2147480474"/>
            <ac:spMk id="4" creationId="{D96381F0-7734-52A1-A725-DA9B8026628E}"/>
          </ac:spMkLst>
        </pc:spChg>
        <pc:spChg chg="mod">
          <ac:chgData name="Yoel Kortick" userId="167978f5-7f40-4909-85d5-d4149554ad4e" providerId="ADAL" clId="{AF6976EE-4008-4991-9F30-B438F1F1571D}" dt="2024-04-05T05:26:28.193" v="1530" actId="1036"/>
          <ac:spMkLst>
            <pc:docMk/>
            <pc:sldMk cId="1110375079" sldId="2147480474"/>
            <ac:spMk id="9" creationId="{91926ABA-BC49-99F2-49B5-0EF95F684578}"/>
          </ac:spMkLst>
        </pc:spChg>
        <pc:spChg chg="mod">
          <ac:chgData name="Yoel Kortick" userId="167978f5-7f40-4909-85d5-d4149554ad4e" providerId="ADAL" clId="{AF6976EE-4008-4991-9F30-B438F1F1571D}" dt="2024-04-05T05:26:28.193" v="1530" actId="1036"/>
          <ac:spMkLst>
            <pc:docMk/>
            <pc:sldMk cId="1110375079" sldId="2147480474"/>
            <ac:spMk id="12" creationId="{C6204BCF-1E9A-340E-6BE0-097D1C0C97A2}"/>
          </ac:spMkLst>
        </pc:spChg>
        <pc:picChg chg="add mod ord">
          <ac:chgData name="Yoel Kortick" userId="167978f5-7f40-4909-85d5-d4149554ad4e" providerId="ADAL" clId="{AF6976EE-4008-4991-9F30-B438F1F1571D}" dt="2024-04-05T05:26:28.193" v="1530" actId="1036"/>
          <ac:picMkLst>
            <pc:docMk/>
            <pc:sldMk cId="1110375079" sldId="2147480474"/>
            <ac:picMk id="5" creationId="{DE377FBA-6A67-C501-065C-8E94F5C99E96}"/>
          </ac:picMkLst>
        </pc:picChg>
        <pc:picChg chg="del">
          <ac:chgData name="Yoel Kortick" userId="167978f5-7f40-4909-85d5-d4149554ad4e" providerId="ADAL" clId="{AF6976EE-4008-4991-9F30-B438F1F1571D}" dt="2024-04-05T05:25:36.906" v="1439" actId="478"/>
          <ac:picMkLst>
            <pc:docMk/>
            <pc:sldMk cId="1110375079" sldId="2147480474"/>
            <ac:picMk id="6" creationId="{21D13F7B-ED0B-FC96-E3CA-4311FEF3B587}"/>
          </ac:picMkLst>
        </pc:picChg>
        <pc:cxnChg chg="del">
          <ac:chgData name="Yoel Kortick" userId="167978f5-7f40-4909-85d5-d4149554ad4e" providerId="ADAL" clId="{AF6976EE-4008-4991-9F30-B438F1F1571D}" dt="2024-04-05T05:26:17.045" v="1522" actId="478"/>
          <ac:cxnSpMkLst>
            <pc:docMk/>
            <pc:sldMk cId="1110375079" sldId="2147480474"/>
            <ac:cxnSpMk id="7" creationId="{5C543438-BB13-F440-E8FD-A3F6BF90003B}"/>
          </ac:cxnSpMkLst>
        </pc:cxnChg>
        <pc:cxnChg chg="mod">
          <ac:chgData name="Yoel Kortick" userId="167978f5-7f40-4909-85d5-d4149554ad4e" providerId="ADAL" clId="{AF6976EE-4008-4991-9F30-B438F1F1571D}" dt="2024-04-05T05:26:28.193" v="1530" actId="1036"/>
          <ac:cxnSpMkLst>
            <pc:docMk/>
            <pc:sldMk cId="1110375079" sldId="2147480474"/>
            <ac:cxnSpMk id="10" creationId="{FB1B430D-F81D-BB6A-C2EE-4AAB1DE0660E}"/>
          </ac:cxnSpMkLst>
        </pc:cxnChg>
      </pc:sldChg>
      <pc:sldChg chg="addSp delSp modSp add mod">
        <pc:chgData name="Yoel Kortick" userId="167978f5-7f40-4909-85d5-d4149554ad4e" providerId="ADAL" clId="{AF6976EE-4008-4991-9F30-B438F1F1571D}" dt="2024-04-05T05:31:30.002" v="1672" actId="20577"/>
        <pc:sldMkLst>
          <pc:docMk/>
          <pc:sldMk cId="3464433035" sldId="2147480475"/>
        </pc:sldMkLst>
        <pc:spChg chg="mod">
          <ac:chgData name="Yoel Kortick" userId="167978f5-7f40-4909-85d5-d4149554ad4e" providerId="ADAL" clId="{AF6976EE-4008-4991-9F30-B438F1F1571D}" dt="2024-04-05T05:31:30.002" v="1672" actId="20577"/>
          <ac:spMkLst>
            <pc:docMk/>
            <pc:sldMk cId="3464433035" sldId="2147480475"/>
            <ac:spMk id="4" creationId="{DD3424C7-9BBE-A158-B5CA-50AA97481E58}"/>
          </ac:spMkLst>
        </pc:spChg>
        <pc:spChg chg="mod">
          <ac:chgData name="Yoel Kortick" userId="167978f5-7f40-4909-85d5-d4149554ad4e" providerId="ADAL" clId="{AF6976EE-4008-4991-9F30-B438F1F1571D}" dt="2024-04-05T05:29:16.577" v="1625" actId="1076"/>
          <ac:spMkLst>
            <pc:docMk/>
            <pc:sldMk cId="3464433035" sldId="2147480475"/>
            <ac:spMk id="9" creationId="{EC181748-41B8-3ED8-985B-A90F04766C6F}"/>
          </ac:spMkLst>
        </pc:spChg>
        <pc:picChg chg="del">
          <ac:chgData name="Yoel Kortick" userId="167978f5-7f40-4909-85d5-d4149554ad4e" providerId="ADAL" clId="{AF6976EE-4008-4991-9F30-B438F1F1571D}" dt="2024-04-05T05:29:24.141" v="1627" actId="478"/>
          <ac:picMkLst>
            <pc:docMk/>
            <pc:sldMk cId="3464433035" sldId="2147480475"/>
            <ac:picMk id="5" creationId="{134D17F4-C9E6-84A2-1837-806D79B33053}"/>
          </ac:picMkLst>
        </pc:picChg>
        <pc:picChg chg="add del mod ord">
          <ac:chgData name="Yoel Kortick" userId="167978f5-7f40-4909-85d5-d4149554ad4e" providerId="ADAL" clId="{AF6976EE-4008-4991-9F30-B438F1F1571D}" dt="2024-04-05T05:30:36.064" v="1632" actId="478"/>
          <ac:picMkLst>
            <pc:docMk/>
            <pc:sldMk cId="3464433035" sldId="2147480475"/>
            <ac:picMk id="6" creationId="{558680AE-FE54-8DCB-A0B4-16D7FE3A5C9B}"/>
          </ac:picMkLst>
        </pc:picChg>
        <pc:picChg chg="add mod ord">
          <ac:chgData name="Yoel Kortick" userId="167978f5-7f40-4909-85d5-d4149554ad4e" providerId="ADAL" clId="{AF6976EE-4008-4991-9F30-B438F1F1571D}" dt="2024-04-05T05:31:11.541" v="1665" actId="208"/>
          <ac:picMkLst>
            <pc:docMk/>
            <pc:sldMk cId="3464433035" sldId="2147480475"/>
            <ac:picMk id="10" creationId="{CB44C358-16FD-E839-2F85-9678AD5E1FB5}"/>
          </ac:picMkLst>
        </pc:picChg>
        <pc:cxnChg chg="mod">
          <ac:chgData name="Yoel Kortick" userId="167978f5-7f40-4909-85d5-d4149554ad4e" providerId="ADAL" clId="{AF6976EE-4008-4991-9F30-B438F1F1571D}" dt="2024-04-05T05:31:08.886" v="1664" actId="14100"/>
          <ac:cxnSpMkLst>
            <pc:docMk/>
            <pc:sldMk cId="3464433035" sldId="2147480475"/>
            <ac:cxnSpMk id="7" creationId="{194689AA-C1C1-2A37-20DA-939CD38FC065}"/>
          </ac:cxnSpMkLst>
        </pc:cxnChg>
      </pc:sldChg>
      <pc:sldChg chg="addSp delSp modSp add mod">
        <pc:chgData name="Yoel Kortick" userId="167978f5-7f40-4909-85d5-d4149554ad4e" providerId="ADAL" clId="{AF6976EE-4008-4991-9F30-B438F1F1571D}" dt="2024-04-05T05:32:48.941" v="1728" actId="208"/>
        <pc:sldMkLst>
          <pc:docMk/>
          <pc:sldMk cId="1520001480" sldId="2147480476"/>
        </pc:sldMkLst>
        <pc:spChg chg="mod">
          <ac:chgData name="Yoel Kortick" userId="167978f5-7f40-4909-85d5-d4149554ad4e" providerId="ADAL" clId="{AF6976EE-4008-4991-9F30-B438F1F1571D}" dt="2024-04-05T05:32:44.116" v="1727" actId="1076"/>
          <ac:spMkLst>
            <pc:docMk/>
            <pc:sldMk cId="1520001480" sldId="2147480476"/>
            <ac:spMk id="9" creationId="{C8E053DB-EF4B-B660-A3DF-1503297FBE99}"/>
          </ac:spMkLst>
        </pc:spChg>
        <pc:picChg chg="add mod ord">
          <ac:chgData name="Yoel Kortick" userId="167978f5-7f40-4909-85d5-d4149554ad4e" providerId="ADAL" clId="{AF6976EE-4008-4991-9F30-B438F1F1571D}" dt="2024-04-05T05:32:48.941" v="1728" actId="208"/>
          <ac:picMkLst>
            <pc:docMk/>
            <pc:sldMk cId="1520001480" sldId="2147480476"/>
            <ac:picMk id="5" creationId="{469AE5A0-E30B-783C-55C3-8886164EDFFF}"/>
          </ac:picMkLst>
        </pc:picChg>
        <pc:picChg chg="del">
          <ac:chgData name="Yoel Kortick" userId="167978f5-7f40-4909-85d5-d4149554ad4e" providerId="ADAL" clId="{AF6976EE-4008-4991-9F30-B438F1F1571D}" dt="2024-04-05T05:32:22.117" v="1700" actId="478"/>
          <ac:picMkLst>
            <pc:docMk/>
            <pc:sldMk cId="1520001480" sldId="2147480476"/>
            <ac:picMk id="10" creationId="{242D4005-9731-1C21-9CB0-778F33423A92}"/>
          </ac:picMkLst>
        </pc:picChg>
        <pc:cxnChg chg="del">
          <ac:chgData name="Yoel Kortick" userId="167978f5-7f40-4909-85d5-d4149554ad4e" providerId="ADAL" clId="{AF6976EE-4008-4991-9F30-B438F1F1571D}" dt="2024-04-05T05:31:56.402" v="1699" actId="478"/>
          <ac:cxnSpMkLst>
            <pc:docMk/>
            <pc:sldMk cId="1520001480" sldId="2147480476"/>
            <ac:cxnSpMk id="7" creationId="{02287E27-5BC9-2267-9F64-8961D1AE7EF7}"/>
          </ac:cxnSpMkLst>
        </pc:cxnChg>
      </pc:sldChg>
      <pc:sldChg chg="delSp modSp add mod">
        <pc:chgData name="Yoel Kortick" userId="167978f5-7f40-4909-85d5-d4149554ad4e" providerId="ADAL" clId="{AF6976EE-4008-4991-9F30-B438F1F1571D}" dt="2024-04-05T05:35:59.987" v="2191" actId="20577"/>
        <pc:sldMkLst>
          <pc:docMk/>
          <pc:sldMk cId="2368417211" sldId="2147480477"/>
        </pc:sldMkLst>
        <pc:spChg chg="mod">
          <ac:chgData name="Yoel Kortick" userId="167978f5-7f40-4909-85d5-d4149554ad4e" providerId="ADAL" clId="{AF6976EE-4008-4991-9F30-B438F1F1571D}" dt="2024-04-05T05:33:07.592" v="1730"/>
          <ac:spMkLst>
            <pc:docMk/>
            <pc:sldMk cId="2368417211" sldId="2147480477"/>
            <ac:spMk id="4" creationId="{CE51A115-00FF-B57F-4D21-1C77DFFA8E08}"/>
          </ac:spMkLst>
        </pc:spChg>
        <pc:spChg chg="mod">
          <ac:chgData name="Yoel Kortick" userId="167978f5-7f40-4909-85d5-d4149554ad4e" providerId="ADAL" clId="{AF6976EE-4008-4991-9F30-B438F1F1571D}" dt="2024-04-05T05:35:59.987" v="2191" actId="20577"/>
          <ac:spMkLst>
            <pc:docMk/>
            <pc:sldMk cId="2368417211" sldId="2147480477"/>
            <ac:spMk id="5" creationId="{5ECE9DBA-CBC3-AD41-E2D2-6358A817E30D}"/>
          </ac:spMkLst>
        </pc:spChg>
        <pc:spChg chg="del">
          <ac:chgData name="Yoel Kortick" userId="167978f5-7f40-4909-85d5-d4149554ad4e" providerId="ADAL" clId="{AF6976EE-4008-4991-9F30-B438F1F1571D}" dt="2024-04-05T05:34:10.955" v="1855" actId="478"/>
          <ac:spMkLst>
            <pc:docMk/>
            <pc:sldMk cId="2368417211" sldId="2147480477"/>
            <ac:spMk id="7" creationId="{41F2D41C-EE18-0AFC-4550-A18BA0F487A6}"/>
          </ac:spMkLst>
        </pc:spChg>
        <pc:spChg chg="del">
          <ac:chgData name="Yoel Kortick" userId="167978f5-7f40-4909-85d5-d4149554ad4e" providerId="ADAL" clId="{AF6976EE-4008-4991-9F30-B438F1F1571D}" dt="2024-04-05T05:34:12.051" v="1856" actId="478"/>
          <ac:spMkLst>
            <pc:docMk/>
            <pc:sldMk cId="2368417211" sldId="2147480477"/>
            <ac:spMk id="9" creationId="{E6468F1D-7F83-DB6D-C3C8-364DADFE966D}"/>
          </ac:spMkLst>
        </pc:spChg>
        <pc:picChg chg="del">
          <ac:chgData name="Yoel Kortick" userId="167978f5-7f40-4909-85d5-d4149554ad4e" providerId="ADAL" clId="{AF6976EE-4008-4991-9F30-B438F1F1571D}" dt="2024-04-05T05:34:02.505" v="1851" actId="478"/>
          <ac:picMkLst>
            <pc:docMk/>
            <pc:sldMk cId="2368417211" sldId="2147480477"/>
            <ac:picMk id="8" creationId="{65FA2191-9BBB-57FD-EC6C-F43119281FAD}"/>
          </ac:picMkLst>
        </pc:picChg>
      </pc:sldChg>
      <pc:sldChg chg="addSp delSp modSp add mod">
        <pc:chgData name="Yoel Kortick" userId="167978f5-7f40-4909-85d5-d4149554ad4e" providerId="ADAL" clId="{AF6976EE-4008-4991-9F30-B438F1F1571D}" dt="2024-04-05T05:38:53.676" v="2349" actId="11529"/>
        <pc:sldMkLst>
          <pc:docMk/>
          <pc:sldMk cId="3603009327" sldId="2147480478"/>
        </pc:sldMkLst>
        <pc:spChg chg="mod">
          <ac:chgData name="Yoel Kortick" userId="167978f5-7f40-4909-85d5-d4149554ad4e" providerId="ADAL" clId="{AF6976EE-4008-4991-9F30-B438F1F1571D}" dt="2024-04-05T05:38:43.103" v="2346" actId="14100"/>
          <ac:spMkLst>
            <pc:docMk/>
            <pc:sldMk cId="3603009327" sldId="2147480478"/>
            <ac:spMk id="9" creationId="{A8444FA4-0AF6-6E0E-45B2-6379F0CE37A3}"/>
          </ac:spMkLst>
        </pc:spChg>
        <pc:picChg chg="del">
          <ac:chgData name="Yoel Kortick" userId="167978f5-7f40-4909-85d5-d4149554ad4e" providerId="ADAL" clId="{AF6976EE-4008-4991-9F30-B438F1F1571D}" dt="2024-04-05T05:37:14.325" v="2193" actId="478"/>
          <ac:picMkLst>
            <pc:docMk/>
            <pc:sldMk cId="3603009327" sldId="2147480478"/>
            <ac:picMk id="5" creationId="{8929FC84-48DE-469E-EAFA-9655B22B502B}"/>
          </ac:picMkLst>
        </pc:picChg>
        <pc:picChg chg="add mod ord">
          <ac:chgData name="Yoel Kortick" userId="167978f5-7f40-4909-85d5-d4149554ad4e" providerId="ADAL" clId="{AF6976EE-4008-4991-9F30-B438F1F1571D}" dt="2024-04-05T05:38:48.160" v="2348" actId="208"/>
          <ac:picMkLst>
            <pc:docMk/>
            <pc:sldMk cId="3603009327" sldId="2147480478"/>
            <ac:picMk id="6" creationId="{6242BE7F-FED1-4AD8-5CD8-12455FE77EE1}"/>
          </ac:picMkLst>
        </pc:picChg>
        <pc:cxnChg chg="add">
          <ac:chgData name="Yoel Kortick" userId="167978f5-7f40-4909-85d5-d4149554ad4e" providerId="ADAL" clId="{AF6976EE-4008-4991-9F30-B438F1F1571D}" dt="2024-04-05T05:38:53.676" v="2349" actId="11529"/>
          <ac:cxnSpMkLst>
            <pc:docMk/>
            <pc:sldMk cId="3603009327" sldId="2147480478"/>
            <ac:cxnSpMk id="8" creationId="{28AE26DC-F932-7831-F9D4-8903227AC13D}"/>
          </ac:cxnSpMkLst>
        </pc:cxnChg>
      </pc:sldChg>
      <pc:sldChg chg="addSp delSp modSp add mod">
        <pc:chgData name="Yoel Kortick" userId="167978f5-7f40-4909-85d5-d4149554ad4e" providerId="ADAL" clId="{AF6976EE-4008-4991-9F30-B438F1F1571D}" dt="2024-04-05T05:40:53.165" v="2433" actId="1076"/>
        <pc:sldMkLst>
          <pc:docMk/>
          <pc:sldMk cId="1046300214" sldId="2147480479"/>
        </pc:sldMkLst>
        <pc:spChg chg="mod">
          <ac:chgData name="Yoel Kortick" userId="167978f5-7f40-4909-85d5-d4149554ad4e" providerId="ADAL" clId="{AF6976EE-4008-4991-9F30-B438F1F1571D}" dt="2024-04-05T05:40:53.165" v="2433" actId="1076"/>
          <ac:spMkLst>
            <pc:docMk/>
            <pc:sldMk cId="1046300214" sldId="2147480479"/>
            <ac:spMk id="9" creationId="{4E271D6A-AAD8-0278-07D1-69B9D755DF53}"/>
          </ac:spMkLst>
        </pc:spChg>
        <pc:picChg chg="add mod ord">
          <ac:chgData name="Yoel Kortick" userId="167978f5-7f40-4909-85d5-d4149554ad4e" providerId="ADAL" clId="{AF6976EE-4008-4991-9F30-B438F1F1571D}" dt="2024-04-05T05:40:20.334" v="2431" actId="208"/>
          <ac:picMkLst>
            <pc:docMk/>
            <pc:sldMk cId="1046300214" sldId="2147480479"/>
            <ac:picMk id="5" creationId="{2DEFA39D-A9AE-D933-467A-63956B030FE1}"/>
          </ac:picMkLst>
        </pc:picChg>
        <pc:picChg chg="del">
          <ac:chgData name="Yoel Kortick" userId="167978f5-7f40-4909-85d5-d4149554ad4e" providerId="ADAL" clId="{AF6976EE-4008-4991-9F30-B438F1F1571D}" dt="2024-04-05T05:39:23.919" v="2351" actId="478"/>
          <ac:picMkLst>
            <pc:docMk/>
            <pc:sldMk cId="1046300214" sldId="2147480479"/>
            <ac:picMk id="6" creationId="{2B00FA9C-F844-BCD4-193D-1AEA1070AC41}"/>
          </ac:picMkLst>
        </pc:picChg>
        <pc:cxnChg chg="del">
          <ac:chgData name="Yoel Kortick" userId="167978f5-7f40-4909-85d5-d4149554ad4e" providerId="ADAL" clId="{AF6976EE-4008-4991-9F30-B438F1F1571D}" dt="2024-04-05T05:40:17.949" v="2430" actId="478"/>
          <ac:cxnSpMkLst>
            <pc:docMk/>
            <pc:sldMk cId="1046300214" sldId="2147480479"/>
            <ac:cxnSpMk id="8" creationId="{FE4AC939-2451-F1E5-F52F-C4CF8659F2A7}"/>
          </ac:cxnSpMkLst>
        </pc:cxnChg>
      </pc:sldChg>
      <pc:sldChg chg="addSp delSp modSp add mod">
        <pc:chgData name="Yoel Kortick" userId="167978f5-7f40-4909-85d5-d4149554ad4e" providerId="ADAL" clId="{AF6976EE-4008-4991-9F30-B438F1F1571D}" dt="2024-04-05T05:44:09.086" v="2601" actId="1035"/>
        <pc:sldMkLst>
          <pc:docMk/>
          <pc:sldMk cId="4177393305" sldId="2147480480"/>
        </pc:sldMkLst>
        <pc:spChg chg="mod">
          <ac:chgData name="Yoel Kortick" userId="167978f5-7f40-4909-85d5-d4149554ad4e" providerId="ADAL" clId="{AF6976EE-4008-4991-9F30-B438F1F1571D}" dt="2024-04-05T05:44:09.086" v="2601" actId="1035"/>
          <ac:spMkLst>
            <pc:docMk/>
            <pc:sldMk cId="4177393305" sldId="2147480480"/>
            <ac:spMk id="9" creationId="{55845316-9BB1-783E-C240-A53B72DCD30C}"/>
          </ac:spMkLst>
        </pc:spChg>
        <pc:picChg chg="del">
          <ac:chgData name="Yoel Kortick" userId="167978f5-7f40-4909-85d5-d4149554ad4e" providerId="ADAL" clId="{AF6976EE-4008-4991-9F30-B438F1F1571D}" dt="2024-04-05T05:41:27.833" v="2435" actId="478"/>
          <ac:picMkLst>
            <pc:docMk/>
            <pc:sldMk cId="4177393305" sldId="2147480480"/>
            <ac:picMk id="5" creationId="{2F629DD1-9DD5-56E8-A641-0B3A2A458792}"/>
          </ac:picMkLst>
        </pc:picChg>
        <pc:picChg chg="add mod ord">
          <ac:chgData name="Yoel Kortick" userId="167978f5-7f40-4909-85d5-d4149554ad4e" providerId="ADAL" clId="{AF6976EE-4008-4991-9F30-B438F1F1571D}" dt="2024-04-05T05:44:09.086" v="2601" actId="1035"/>
          <ac:picMkLst>
            <pc:docMk/>
            <pc:sldMk cId="4177393305" sldId="2147480480"/>
            <ac:picMk id="6" creationId="{D41A053B-5185-09A6-A309-8D8451A6626A}"/>
          </ac:picMkLst>
        </pc:picChg>
      </pc:sldChg>
      <pc:sldChg chg="addSp delSp modSp add mod">
        <pc:chgData name="Yoel Kortick" userId="167978f5-7f40-4909-85d5-d4149554ad4e" providerId="ADAL" clId="{AF6976EE-4008-4991-9F30-B438F1F1571D}" dt="2024-04-05T05:44:50.960" v="2657" actId="208"/>
        <pc:sldMkLst>
          <pc:docMk/>
          <pc:sldMk cId="1680560431" sldId="2147480481"/>
        </pc:sldMkLst>
        <pc:spChg chg="mod">
          <ac:chgData name="Yoel Kortick" userId="167978f5-7f40-4909-85d5-d4149554ad4e" providerId="ADAL" clId="{AF6976EE-4008-4991-9F30-B438F1F1571D}" dt="2024-04-05T05:44:48.104" v="2656" actId="1036"/>
          <ac:spMkLst>
            <pc:docMk/>
            <pc:sldMk cId="1680560431" sldId="2147480481"/>
            <ac:spMk id="9" creationId="{B94FE93B-46E0-0694-6604-9A52218F4025}"/>
          </ac:spMkLst>
        </pc:spChg>
        <pc:picChg chg="add mod ord">
          <ac:chgData name="Yoel Kortick" userId="167978f5-7f40-4909-85d5-d4149554ad4e" providerId="ADAL" clId="{AF6976EE-4008-4991-9F30-B438F1F1571D}" dt="2024-04-05T05:44:50.960" v="2657" actId="208"/>
          <ac:picMkLst>
            <pc:docMk/>
            <pc:sldMk cId="1680560431" sldId="2147480481"/>
            <ac:picMk id="5" creationId="{EEE12196-5C14-7CC8-E66B-97A1726D198E}"/>
          </ac:picMkLst>
        </pc:picChg>
        <pc:picChg chg="del">
          <ac:chgData name="Yoel Kortick" userId="167978f5-7f40-4909-85d5-d4149554ad4e" providerId="ADAL" clId="{AF6976EE-4008-4991-9F30-B438F1F1571D}" dt="2024-04-05T05:44:17.759" v="2603" actId="478"/>
          <ac:picMkLst>
            <pc:docMk/>
            <pc:sldMk cId="1680560431" sldId="2147480481"/>
            <ac:picMk id="6" creationId="{6B4303DC-745A-2834-D006-4DE66EBDD2AE}"/>
          </ac:picMkLst>
        </pc:picChg>
      </pc:sldChg>
      <pc:sldChg chg="addSp delSp modSp add mod">
        <pc:chgData name="Yoel Kortick" userId="167978f5-7f40-4909-85d5-d4149554ad4e" providerId="ADAL" clId="{AF6976EE-4008-4991-9F30-B438F1F1571D}" dt="2024-04-05T06:18:25.488" v="4316" actId="208"/>
        <pc:sldMkLst>
          <pc:docMk/>
          <pc:sldMk cId="1483028742" sldId="2147480482"/>
        </pc:sldMkLst>
        <pc:spChg chg="mod">
          <ac:chgData name="Yoel Kortick" userId="167978f5-7f40-4909-85d5-d4149554ad4e" providerId="ADAL" clId="{AF6976EE-4008-4991-9F30-B438F1F1571D}" dt="2024-04-05T06:00:51.137" v="3435" actId="20577"/>
          <ac:spMkLst>
            <pc:docMk/>
            <pc:sldMk cId="1483028742" sldId="2147480482"/>
            <ac:spMk id="12" creationId="{5CCCF7B4-2C21-1EDD-4BDD-DBB6213CF657}"/>
          </ac:spMkLst>
        </pc:spChg>
        <pc:spChg chg="mod">
          <ac:chgData name="Yoel Kortick" userId="167978f5-7f40-4909-85d5-d4149554ad4e" providerId="ADAL" clId="{AF6976EE-4008-4991-9F30-B438F1F1571D}" dt="2024-04-05T05:52:33.238" v="2872" actId="14100"/>
          <ac:spMkLst>
            <pc:docMk/>
            <pc:sldMk cId="1483028742" sldId="2147480482"/>
            <ac:spMk id="13" creationId="{A8FDA6A3-9593-E9E5-E404-00EE2937CC05}"/>
          </ac:spMkLst>
        </pc:spChg>
        <pc:picChg chg="del">
          <ac:chgData name="Yoel Kortick" userId="167978f5-7f40-4909-85d5-d4149554ad4e" providerId="ADAL" clId="{AF6976EE-4008-4991-9F30-B438F1F1571D}" dt="2024-04-05T06:18:06.125" v="4259" actId="478"/>
          <ac:picMkLst>
            <pc:docMk/>
            <pc:sldMk cId="1483028742" sldId="2147480482"/>
            <ac:picMk id="11" creationId="{DD82AE8A-04BA-E3BB-8FA3-8135B3B0771A}"/>
          </ac:picMkLst>
        </pc:picChg>
        <pc:picChg chg="add mod ord">
          <ac:chgData name="Yoel Kortick" userId="167978f5-7f40-4909-85d5-d4149554ad4e" providerId="ADAL" clId="{AF6976EE-4008-4991-9F30-B438F1F1571D}" dt="2024-04-05T06:18:25.488" v="4316" actId="208"/>
          <ac:picMkLst>
            <pc:docMk/>
            <pc:sldMk cId="1483028742" sldId="2147480482"/>
            <ac:picMk id="16" creationId="{55D61E90-70FD-9D97-927E-28A036C00FFA}"/>
          </ac:picMkLst>
        </pc:picChg>
        <pc:cxnChg chg="add mod ord">
          <ac:chgData name="Yoel Kortick" userId="167978f5-7f40-4909-85d5-d4149554ad4e" providerId="ADAL" clId="{AF6976EE-4008-4991-9F30-B438F1F1571D}" dt="2024-04-05T05:55:15.758" v="3073" actId="14100"/>
          <ac:cxnSpMkLst>
            <pc:docMk/>
            <pc:sldMk cId="1483028742" sldId="2147480482"/>
            <ac:cxnSpMk id="5" creationId="{6CC74B98-334D-B3CD-E0DC-9E5D96E09602}"/>
          </ac:cxnSpMkLst>
        </pc:cxnChg>
        <pc:cxnChg chg="add mod">
          <ac:chgData name="Yoel Kortick" userId="167978f5-7f40-4909-85d5-d4149554ad4e" providerId="ADAL" clId="{AF6976EE-4008-4991-9F30-B438F1F1571D}" dt="2024-04-05T05:54:48.044" v="3068" actId="1035"/>
          <ac:cxnSpMkLst>
            <pc:docMk/>
            <pc:sldMk cId="1483028742" sldId="2147480482"/>
            <ac:cxnSpMk id="7" creationId="{66AC2699-B2B7-2637-1D86-2466593E030B}"/>
          </ac:cxnSpMkLst>
        </pc:cxnChg>
      </pc:sldChg>
      <pc:sldChg chg="addSp delSp modSp add mod">
        <pc:chgData name="Yoel Kortick" userId="167978f5-7f40-4909-85d5-d4149554ad4e" providerId="ADAL" clId="{AF6976EE-4008-4991-9F30-B438F1F1571D}" dt="2024-04-05T06:17:36.470" v="4258" actId="208"/>
        <pc:sldMkLst>
          <pc:docMk/>
          <pc:sldMk cId="1806891617" sldId="2147480483"/>
        </pc:sldMkLst>
        <pc:spChg chg="mod">
          <ac:chgData name="Yoel Kortick" userId="167978f5-7f40-4909-85d5-d4149554ad4e" providerId="ADAL" clId="{AF6976EE-4008-4991-9F30-B438F1F1571D}" dt="2024-04-05T05:59:55.621" v="3411" actId="20577"/>
          <ac:spMkLst>
            <pc:docMk/>
            <pc:sldMk cId="1806891617" sldId="2147480483"/>
            <ac:spMk id="4" creationId="{DD89A89E-9DCD-1D33-AE98-970C5055F197}"/>
          </ac:spMkLst>
        </pc:spChg>
        <pc:spChg chg="mod">
          <ac:chgData name="Yoel Kortick" userId="167978f5-7f40-4909-85d5-d4149554ad4e" providerId="ADAL" clId="{AF6976EE-4008-4991-9F30-B438F1F1571D}" dt="2024-04-05T06:17:29.886" v="4256" actId="1035"/>
          <ac:spMkLst>
            <pc:docMk/>
            <pc:sldMk cId="1806891617" sldId="2147480483"/>
            <ac:spMk id="12" creationId="{406AD9A6-6D5B-8877-5463-397674465DB7}"/>
          </ac:spMkLst>
        </pc:spChg>
        <pc:spChg chg="mod">
          <ac:chgData name="Yoel Kortick" userId="167978f5-7f40-4909-85d5-d4149554ad4e" providerId="ADAL" clId="{AF6976EE-4008-4991-9F30-B438F1F1571D}" dt="2024-04-05T06:17:34.797" v="4257" actId="1076"/>
          <ac:spMkLst>
            <pc:docMk/>
            <pc:sldMk cId="1806891617" sldId="2147480483"/>
            <ac:spMk id="13" creationId="{AC079EE6-DF0C-4562-FCB5-A1080EBB70B3}"/>
          </ac:spMkLst>
        </pc:spChg>
        <pc:picChg chg="add del mod ord">
          <ac:chgData name="Yoel Kortick" userId="167978f5-7f40-4909-85d5-d4149554ad4e" providerId="ADAL" clId="{AF6976EE-4008-4991-9F30-B438F1F1571D}" dt="2024-04-05T06:17:04.160" v="4216" actId="478"/>
          <ac:picMkLst>
            <pc:docMk/>
            <pc:sldMk cId="1806891617" sldId="2147480483"/>
            <ac:picMk id="6" creationId="{0438B467-A9CC-8BC8-8C5F-EEDE40079A7D}"/>
          </ac:picMkLst>
        </pc:picChg>
        <pc:picChg chg="del">
          <ac:chgData name="Yoel Kortick" userId="167978f5-7f40-4909-85d5-d4149554ad4e" providerId="ADAL" clId="{AF6976EE-4008-4991-9F30-B438F1F1571D}" dt="2024-04-05T05:56:37.462" v="3075" actId="478"/>
          <ac:picMkLst>
            <pc:docMk/>
            <pc:sldMk cId="1806891617" sldId="2147480483"/>
            <ac:picMk id="11" creationId="{0C226063-32B2-85EB-0CFB-AB567DF93275}"/>
          </ac:picMkLst>
        </pc:picChg>
        <pc:picChg chg="add mod ord">
          <ac:chgData name="Yoel Kortick" userId="167978f5-7f40-4909-85d5-d4149554ad4e" providerId="ADAL" clId="{AF6976EE-4008-4991-9F30-B438F1F1571D}" dt="2024-04-05T06:17:36.470" v="4258" actId="208"/>
          <ac:picMkLst>
            <pc:docMk/>
            <pc:sldMk cId="1806891617" sldId="2147480483"/>
            <ac:picMk id="14" creationId="{7D8CEC2F-5708-CA88-EB52-014B3E6878D9}"/>
          </ac:picMkLst>
        </pc:picChg>
        <pc:cxnChg chg="add del mod">
          <ac:chgData name="Yoel Kortick" userId="167978f5-7f40-4909-85d5-d4149554ad4e" providerId="ADAL" clId="{AF6976EE-4008-4991-9F30-B438F1F1571D}" dt="2024-04-05T06:17:29.886" v="4256" actId="1035"/>
          <ac:cxnSpMkLst>
            <pc:docMk/>
            <pc:sldMk cId="1806891617" sldId="2147480483"/>
            <ac:cxnSpMk id="5" creationId="{5A21385C-5337-4AE0-8C71-4035FF73C58E}"/>
          </ac:cxnSpMkLst>
        </pc:cxnChg>
        <pc:cxnChg chg="add del mod">
          <ac:chgData name="Yoel Kortick" userId="167978f5-7f40-4909-85d5-d4149554ad4e" providerId="ADAL" clId="{AF6976EE-4008-4991-9F30-B438F1F1571D}" dt="2024-04-05T06:17:29.886" v="4256" actId="1035"/>
          <ac:cxnSpMkLst>
            <pc:docMk/>
            <pc:sldMk cId="1806891617" sldId="2147480483"/>
            <ac:cxnSpMk id="7" creationId="{5D75FB03-DBD3-4905-7B01-5C9D513B8101}"/>
          </ac:cxnSpMkLst>
        </pc:cxnChg>
      </pc:sldChg>
      <pc:sldChg chg="addSp delSp modSp add mod">
        <pc:chgData name="Yoel Kortick" userId="167978f5-7f40-4909-85d5-d4149554ad4e" providerId="ADAL" clId="{AF6976EE-4008-4991-9F30-B438F1F1571D}" dt="2024-04-05T06:16:40.391" v="4215" actId="1036"/>
        <pc:sldMkLst>
          <pc:docMk/>
          <pc:sldMk cId="1656360600" sldId="2147480484"/>
        </pc:sldMkLst>
        <pc:spChg chg="mod">
          <ac:chgData name="Yoel Kortick" userId="167978f5-7f40-4909-85d5-d4149554ad4e" providerId="ADAL" clId="{AF6976EE-4008-4991-9F30-B438F1F1571D}" dt="2024-04-05T06:00:38.062" v="3434" actId="313"/>
          <ac:spMkLst>
            <pc:docMk/>
            <pc:sldMk cId="1656360600" sldId="2147480484"/>
            <ac:spMk id="4" creationId="{F1FF089F-F933-54DD-A37D-C1F24782FC73}"/>
          </ac:spMkLst>
        </pc:spChg>
        <pc:spChg chg="mod">
          <ac:chgData name="Yoel Kortick" userId="167978f5-7f40-4909-85d5-d4149554ad4e" providerId="ADAL" clId="{AF6976EE-4008-4991-9F30-B438F1F1571D}" dt="2024-04-05T06:04:00.717" v="3688" actId="1076"/>
          <ac:spMkLst>
            <pc:docMk/>
            <pc:sldMk cId="1656360600" sldId="2147480484"/>
            <ac:spMk id="12" creationId="{5F87BD81-DA63-6775-24F7-34FE88FB9851}"/>
          </ac:spMkLst>
        </pc:spChg>
        <pc:spChg chg="mod">
          <ac:chgData name="Yoel Kortick" userId="167978f5-7f40-4909-85d5-d4149554ad4e" providerId="ADAL" clId="{AF6976EE-4008-4991-9F30-B438F1F1571D}" dt="2024-04-05T06:02:13.481" v="3516" actId="1036"/>
          <ac:spMkLst>
            <pc:docMk/>
            <pc:sldMk cId="1656360600" sldId="2147480484"/>
            <ac:spMk id="13" creationId="{A207D14A-54A4-A94F-F078-A066C21438CE}"/>
          </ac:spMkLst>
        </pc:spChg>
        <pc:picChg chg="del">
          <ac:chgData name="Yoel Kortick" userId="167978f5-7f40-4909-85d5-d4149554ad4e" providerId="ADAL" clId="{AF6976EE-4008-4991-9F30-B438F1F1571D}" dt="2024-04-05T06:01:54.114" v="3461" actId="478"/>
          <ac:picMkLst>
            <pc:docMk/>
            <pc:sldMk cId="1656360600" sldId="2147480484"/>
            <ac:picMk id="6" creationId="{BC31FF02-8966-8D74-23B3-6EFDEB1697B7}"/>
          </ac:picMkLst>
        </pc:picChg>
        <pc:picChg chg="add del mod ord">
          <ac:chgData name="Yoel Kortick" userId="167978f5-7f40-4909-85d5-d4149554ad4e" providerId="ADAL" clId="{AF6976EE-4008-4991-9F30-B438F1F1571D}" dt="2024-04-05T06:16:25.056" v="4168" actId="478"/>
          <ac:picMkLst>
            <pc:docMk/>
            <pc:sldMk cId="1656360600" sldId="2147480484"/>
            <ac:picMk id="8" creationId="{4CDF1870-A310-CF74-D4A1-0828EB6FBD46}"/>
          </ac:picMkLst>
        </pc:picChg>
        <pc:picChg chg="add mod ord">
          <ac:chgData name="Yoel Kortick" userId="167978f5-7f40-4909-85d5-d4149554ad4e" providerId="ADAL" clId="{AF6976EE-4008-4991-9F30-B438F1F1571D}" dt="2024-04-05T06:16:40.391" v="4215" actId="1036"/>
          <ac:picMkLst>
            <pc:docMk/>
            <pc:sldMk cId="1656360600" sldId="2147480484"/>
            <ac:picMk id="10" creationId="{86635438-FDA9-9A39-1088-236866775B47}"/>
          </ac:picMkLst>
        </pc:picChg>
        <pc:cxnChg chg="del">
          <ac:chgData name="Yoel Kortick" userId="167978f5-7f40-4909-85d5-d4149554ad4e" providerId="ADAL" clId="{AF6976EE-4008-4991-9F30-B438F1F1571D}" dt="2024-04-05T06:03:46.879" v="3685" actId="478"/>
          <ac:cxnSpMkLst>
            <pc:docMk/>
            <pc:sldMk cId="1656360600" sldId="2147480484"/>
            <ac:cxnSpMk id="5" creationId="{F82BD372-F0C2-4209-BA48-F1AC553DF551}"/>
          </ac:cxnSpMkLst>
        </pc:cxnChg>
        <pc:cxnChg chg="del">
          <ac:chgData name="Yoel Kortick" userId="167978f5-7f40-4909-85d5-d4149554ad4e" providerId="ADAL" clId="{AF6976EE-4008-4991-9F30-B438F1F1571D}" dt="2024-04-05T06:03:46.007" v="3684" actId="478"/>
          <ac:cxnSpMkLst>
            <pc:docMk/>
            <pc:sldMk cId="1656360600" sldId="2147480484"/>
            <ac:cxnSpMk id="7" creationId="{F661637F-F99F-8C56-7E29-FBF086922C9E}"/>
          </ac:cxnSpMkLst>
        </pc:cxnChg>
      </pc:sldChg>
      <pc:sldChg chg="addSp delSp modSp add mod">
        <pc:chgData name="Yoel Kortick" userId="167978f5-7f40-4909-85d5-d4149554ad4e" providerId="ADAL" clId="{AF6976EE-4008-4991-9F30-B438F1F1571D}" dt="2024-04-05T06:15:26.552" v="4167" actId="11529"/>
        <pc:sldMkLst>
          <pc:docMk/>
          <pc:sldMk cId="2378558675" sldId="2147480485"/>
        </pc:sldMkLst>
        <pc:spChg chg="mod">
          <ac:chgData name="Yoel Kortick" userId="167978f5-7f40-4909-85d5-d4149554ad4e" providerId="ADAL" clId="{AF6976EE-4008-4991-9F30-B438F1F1571D}" dt="2024-04-05T06:11:44.582" v="3798" actId="20577"/>
          <ac:spMkLst>
            <pc:docMk/>
            <pc:sldMk cId="2378558675" sldId="2147480485"/>
            <ac:spMk id="4" creationId="{30246C57-7E31-71C2-347E-A0E23D7E3EEC}"/>
          </ac:spMkLst>
        </pc:spChg>
        <pc:spChg chg="mod">
          <ac:chgData name="Yoel Kortick" userId="167978f5-7f40-4909-85d5-d4149554ad4e" providerId="ADAL" clId="{AF6976EE-4008-4991-9F30-B438F1F1571D}" dt="2024-04-05T06:15:16.439" v="4166" actId="1035"/>
          <ac:spMkLst>
            <pc:docMk/>
            <pc:sldMk cId="2378558675" sldId="2147480485"/>
            <ac:spMk id="12" creationId="{4D7C9FD4-5F44-83B5-1177-CF75588895FB}"/>
          </ac:spMkLst>
        </pc:spChg>
        <pc:spChg chg="mod">
          <ac:chgData name="Yoel Kortick" userId="167978f5-7f40-4909-85d5-d4149554ad4e" providerId="ADAL" clId="{AF6976EE-4008-4991-9F30-B438F1F1571D}" dt="2024-04-05T06:13:25.345" v="3883" actId="1036"/>
          <ac:spMkLst>
            <pc:docMk/>
            <pc:sldMk cId="2378558675" sldId="2147480485"/>
            <ac:spMk id="13" creationId="{051C4AE3-5EED-BC57-FA8F-7EE4EDB6AAEC}"/>
          </ac:spMkLst>
        </pc:spChg>
        <pc:picChg chg="add del mod ord">
          <ac:chgData name="Yoel Kortick" userId="167978f5-7f40-4909-85d5-d4149554ad4e" providerId="ADAL" clId="{AF6976EE-4008-4991-9F30-B438F1F1571D}" dt="2024-04-05T06:13:02.709" v="3836" actId="478"/>
          <ac:picMkLst>
            <pc:docMk/>
            <pc:sldMk cId="2378558675" sldId="2147480485"/>
            <ac:picMk id="5" creationId="{8CAD75CB-4AA1-CFD1-009F-F9D08B55223B}"/>
          </ac:picMkLst>
        </pc:picChg>
        <pc:picChg chg="add mod ord">
          <ac:chgData name="Yoel Kortick" userId="167978f5-7f40-4909-85d5-d4149554ad4e" providerId="ADAL" clId="{AF6976EE-4008-4991-9F30-B438F1F1571D}" dt="2024-04-05T06:14:57.601" v="4158" actId="1076"/>
          <ac:picMkLst>
            <pc:docMk/>
            <pc:sldMk cId="2378558675" sldId="2147480485"/>
            <ac:picMk id="7" creationId="{29BA0989-315D-5306-C140-B023FC4FAA01}"/>
          </ac:picMkLst>
        </pc:picChg>
        <pc:picChg chg="del">
          <ac:chgData name="Yoel Kortick" userId="167978f5-7f40-4909-85d5-d4149554ad4e" providerId="ADAL" clId="{AF6976EE-4008-4991-9F30-B438F1F1571D}" dt="2024-04-05T06:11:48.161" v="3799" actId="478"/>
          <ac:picMkLst>
            <pc:docMk/>
            <pc:sldMk cId="2378558675" sldId="2147480485"/>
            <ac:picMk id="8" creationId="{560C281E-32AB-8578-750E-1120A892C195}"/>
          </ac:picMkLst>
        </pc:picChg>
        <pc:cxnChg chg="add mod">
          <ac:chgData name="Yoel Kortick" userId="167978f5-7f40-4909-85d5-d4149554ad4e" providerId="ADAL" clId="{AF6976EE-4008-4991-9F30-B438F1F1571D}" dt="2024-04-05T06:15:16.439" v="4166" actId="1035"/>
          <ac:cxnSpMkLst>
            <pc:docMk/>
            <pc:sldMk cId="2378558675" sldId="2147480485"/>
            <ac:cxnSpMk id="10" creationId="{F3655684-D722-B5DD-4E29-356A996F5362}"/>
          </ac:cxnSpMkLst>
        </pc:cxnChg>
        <pc:cxnChg chg="add">
          <ac:chgData name="Yoel Kortick" userId="167978f5-7f40-4909-85d5-d4149554ad4e" providerId="ADAL" clId="{AF6976EE-4008-4991-9F30-B438F1F1571D}" dt="2024-04-05T06:15:26.552" v="4167" actId="11529"/>
          <ac:cxnSpMkLst>
            <pc:docMk/>
            <pc:sldMk cId="2378558675" sldId="2147480485"/>
            <ac:cxnSpMk id="14" creationId="{7CB5CBA3-DE75-3135-7759-A9D8CC2BB7BF}"/>
          </ac:cxnSpMkLst>
        </pc:cxnChg>
      </pc:sldChg>
    </pc:docChg>
  </pc:docChgLst>
  <pc:docChgLst>
    <pc:chgData name="Yoel Kortick" userId="167978f5-7f40-4909-85d5-d4149554ad4e" providerId="ADAL" clId="{BDD888A3-7269-4AE3-A810-728D62BE5258}"/>
    <pc:docChg chg="undo custSel addSld delSld modSld sldOrd">
      <pc:chgData name="Yoel Kortick" userId="167978f5-7f40-4909-85d5-d4149554ad4e" providerId="ADAL" clId="{BDD888A3-7269-4AE3-A810-728D62BE5258}" dt="2024-06-20T07:29:37.430" v="11241" actId="20577"/>
      <pc:docMkLst>
        <pc:docMk/>
      </pc:docMkLst>
      <pc:sldChg chg="modSp mod">
        <pc:chgData name="Yoel Kortick" userId="167978f5-7f40-4909-85d5-d4149554ad4e" providerId="ADAL" clId="{BDD888A3-7269-4AE3-A810-728D62BE5258}" dt="2024-06-20T06:51:50.224" v="9770"/>
        <pc:sldMkLst>
          <pc:docMk/>
          <pc:sldMk cId="2711077615" sldId="2147480430"/>
        </pc:sldMkLst>
        <pc:spChg chg="mod">
          <ac:chgData name="Yoel Kortick" userId="167978f5-7f40-4909-85d5-d4149554ad4e" providerId="ADAL" clId="{BDD888A3-7269-4AE3-A810-728D62BE5258}" dt="2024-06-20T06:51:50.224" v="9770"/>
          <ac:spMkLst>
            <pc:docMk/>
            <pc:sldMk cId="2711077615" sldId="2147480430"/>
            <ac:spMk id="5" creationId="{00000000-0000-0000-0000-000000000000}"/>
          </ac:spMkLst>
        </pc:spChg>
      </pc:sldChg>
      <pc:sldChg chg="modSp mod">
        <pc:chgData name="Yoel Kortick" userId="167978f5-7f40-4909-85d5-d4149554ad4e" providerId="ADAL" clId="{BDD888A3-7269-4AE3-A810-728D62BE5258}" dt="2024-06-19T05:05:40.923" v="1756" actId="404"/>
        <pc:sldMkLst>
          <pc:docMk/>
          <pc:sldMk cId="3060676145" sldId="2147480432"/>
        </pc:sldMkLst>
        <pc:spChg chg="mod">
          <ac:chgData name="Yoel Kortick" userId="167978f5-7f40-4909-85d5-d4149554ad4e" providerId="ADAL" clId="{BDD888A3-7269-4AE3-A810-728D62BE5258}" dt="2024-06-19T05:05:40.923" v="1756" actId="404"/>
          <ac:spMkLst>
            <pc:docMk/>
            <pc:sldMk cId="3060676145" sldId="2147480432"/>
            <ac:spMk id="5" creationId="{DD24E5BB-8775-D950-48E3-1A88F065EA4D}"/>
          </ac:spMkLst>
        </pc:spChg>
      </pc:sldChg>
      <pc:sldChg chg="addSp delSp modSp mod">
        <pc:chgData name="Yoel Kortick" userId="167978f5-7f40-4909-85d5-d4149554ad4e" providerId="ADAL" clId="{BDD888A3-7269-4AE3-A810-728D62BE5258}" dt="2024-06-19T05:07:34.515" v="1951"/>
        <pc:sldMkLst>
          <pc:docMk/>
          <pc:sldMk cId="4064668745" sldId="2147480433"/>
        </pc:sldMkLst>
        <pc:spChg chg="mod">
          <ac:chgData name="Yoel Kortick" userId="167978f5-7f40-4909-85d5-d4149554ad4e" providerId="ADAL" clId="{BDD888A3-7269-4AE3-A810-728D62BE5258}" dt="2024-06-19T05:07:34.515" v="1951"/>
          <ac:spMkLst>
            <pc:docMk/>
            <pc:sldMk cId="4064668745" sldId="2147480433"/>
            <ac:spMk id="4" creationId="{2708F2A8-1189-630C-97BB-6CC955C5AB94}"/>
          </ac:spMkLst>
        </pc:spChg>
        <pc:spChg chg="add mod">
          <ac:chgData name="Yoel Kortick" userId="167978f5-7f40-4909-85d5-d4149554ad4e" providerId="ADAL" clId="{BDD888A3-7269-4AE3-A810-728D62BE5258}" dt="2024-06-19T04:13:40.126" v="138" actId="14100"/>
          <ac:spMkLst>
            <pc:docMk/>
            <pc:sldMk cId="4064668745" sldId="2147480433"/>
            <ac:spMk id="6" creationId="{558DF4DB-A3A3-FE8A-B4E7-85FFE1EAF10A}"/>
          </ac:spMkLst>
        </pc:spChg>
        <pc:picChg chg="add mod">
          <ac:chgData name="Yoel Kortick" userId="167978f5-7f40-4909-85d5-d4149554ad4e" providerId="ADAL" clId="{BDD888A3-7269-4AE3-A810-728D62BE5258}" dt="2024-06-19T04:11:28.334" v="19" actId="208"/>
          <ac:picMkLst>
            <pc:docMk/>
            <pc:sldMk cId="4064668745" sldId="2147480433"/>
            <ac:picMk id="5" creationId="{F50DDA91-A67C-2A47-375E-9DDD6F1CB26B}"/>
          </ac:picMkLst>
        </pc:picChg>
        <pc:picChg chg="del">
          <ac:chgData name="Yoel Kortick" userId="167978f5-7f40-4909-85d5-d4149554ad4e" providerId="ADAL" clId="{BDD888A3-7269-4AE3-A810-728D62BE5258}" dt="2024-06-19T04:11:09.442" v="1" actId="478"/>
          <ac:picMkLst>
            <pc:docMk/>
            <pc:sldMk cId="4064668745" sldId="2147480433"/>
            <ac:picMk id="10" creationId="{39DBEEB0-402F-36C0-E9C9-F43B82930A25}"/>
          </ac:picMkLst>
        </pc:picChg>
      </pc:sldChg>
      <pc:sldChg chg="addSp delSp modSp add del mod">
        <pc:chgData name="Yoel Kortick" userId="167978f5-7f40-4909-85d5-d4149554ad4e" providerId="ADAL" clId="{BDD888A3-7269-4AE3-A810-728D62BE5258}" dt="2024-06-20T07:04:55.908" v="10498" actId="20577"/>
        <pc:sldMkLst>
          <pc:docMk/>
          <pc:sldMk cId="2453279569" sldId="2147480434"/>
        </pc:sldMkLst>
        <pc:spChg chg="mod">
          <ac:chgData name="Yoel Kortick" userId="167978f5-7f40-4909-85d5-d4149554ad4e" providerId="ADAL" clId="{BDD888A3-7269-4AE3-A810-728D62BE5258}" dt="2024-06-19T11:52:28.265" v="4230" actId="20577"/>
          <ac:spMkLst>
            <pc:docMk/>
            <pc:sldMk cId="2453279569" sldId="2147480434"/>
            <ac:spMk id="4" creationId="{05F8CE86-03AF-54EA-00F9-8418E5ED7670}"/>
          </ac:spMkLst>
        </pc:spChg>
        <pc:spChg chg="mod">
          <ac:chgData name="Yoel Kortick" userId="167978f5-7f40-4909-85d5-d4149554ad4e" providerId="ADAL" clId="{BDD888A3-7269-4AE3-A810-728D62BE5258}" dt="2024-06-20T07:04:55.908" v="10498" actId="20577"/>
          <ac:spMkLst>
            <pc:docMk/>
            <pc:sldMk cId="2453279569" sldId="2147480434"/>
            <ac:spMk id="12" creationId="{6C3A07F7-B4BD-59F6-EF40-32B1C6F8C3C8}"/>
          </ac:spMkLst>
        </pc:spChg>
        <pc:spChg chg="mod">
          <ac:chgData name="Yoel Kortick" userId="167978f5-7f40-4909-85d5-d4149554ad4e" providerId="ADAL" clId="{BDD888A3-7269-4AE3-A810-728D62BE5258}" dt="2024-06-19T06:03:36.489" v="3798" actId="14100"/>
          <ac:spMkLst>
            <pc:docMk/>
            <pc:sldMk cId="2453279569" sldId="2147480434"/>
            <ac:spMk id="13" creationId="{3FC8BD5F-CF43-1445-47DA-5955D3579EBD}"/>
          </ac:spMkLst>
        </pc:spChg>
        <pc:picChg chg="add del mod">
          <ac:chgData name="Yoel Kortick" userId="167978f5-7f40-4909-85d5-d4149554ad4e" providerId="ADAL" clId="{BDD888A3-7269-4AE3-A810-728D62BE5258}" dt="2024-06-19T06:03:25.060" v="3785" actId="478"/>
          <ac:picMkLst>
            <pc:docMk/>
            <pc:sldMk cId="2453279569" sldId="2147480434"/>
            <ac:picMk id="5" creationId="{8F134DB4-4644-DACA-239F-6B5F149A8B55}"/>
          </ac:picMkLst>
        </pc:picChg>
        <pc:picChg chg="add mod ord">
          <ac:chgData name="Yoel Kortick" userId="167978f5-7f40-4909-85d5-d4149554ad4e" providerId="ADAL" clId="{BDD888A3-7269-4AE3-A810-728D62BE5258}" dt="2024-06-19T06:03:39.845" v="3799" actId="208"/>
          <ac:picMkLst>
            <pc:docMk/>
            <pc:sldMk cId="2453279569" sldId="2147480434"/>
            <ac:picMk id="7" creationId="{163BC7B8-0BA8-32BC-AA20-5357AA69A33E}"/>
          </ac:picMkLst>
        </pc:picChg>
        <pc:picChg chg="del">
          <ac:chgData name="Yoel Kortick" userId="167978f5-7f40-4909-85d5-d4149554ad4e" providerId="ADAL" clId="{BDD888A3-7269-4AE3-A810-728D62BE5258}" dt="2024-06-19T06:03:03.601" v="3780" actId="478"/>
          <ac:picMkLst>
            <pc:docMk/>
            <pc:sldMk cId="2453279569" sldId="2147480434"/>
            <ac:picMk id="11" creationId="{292F9960-A069-B001-F396-ECAD537E20C8}"/>
          </ac:picMkLst>
        </pc:picChg>
      </pc:sldChg>
      <pc:sldChg chg="modSp">
        <pc:chgData name="Yoel Kortick" userId="167978f5-7f40-4909-85d5-d4149554ad4e" providerId="ADAL" clId="{BDD888A3-7269-4AE3-A810-728D62BE5258}" dt="2024-06-20T04:20:05.958" v="5262"/>
        <pc:sldMkLst>
          <pc:docMk/>
          <pc:sldMk cId="82115264" sldId="2147480446"/>
        </pc:sldMkLst>
        <pc:spChg chg="mod">
          <ac:chgData name="Yoel Kortick" userId="167978f5-7f40-4909-85d5-d4149554ad4e" providerId="ADAL" clId="{BDD888A3-7269-4AE3-A810-728D62BE5258}" dt="2024-06-20T04:20:05.958" v="5262"/>
          <ac:spMkLst>
            <pc:docMk/>
            <pc:sldMk cId="82115264" sldId="2147480446"/>
            <ac:spMk id="5" creationId="{FC0E8746-9DB1-962C-9547-305F48D93F50}"/>
          </ac:spMkLst>
        </pc:spChg>
      </pc:sldChg>
      <pc:sldChg chg="addSp modSp mod">
        <pc:chgData name="Yoel Kortick" userId="167978f5-7f40-4909-85d5-d4149554ad4e" providerId="ADAL" clId="{BDD888A3-7269-4AE3-A810-728D62BE5258}" dt="2024-06-20T07:09:36.770" v="10712" actId="20577"/>
        <pc:sldMkLst>
          <pc:docMk/>
          <pc:sldMk cId="3643643754" sldId="2147480447"/>
        </pc:sldMkLst>
        <pc:spChg chg="mod">
          <ac:chgData name="Yoel Kortick" userId="167978f5-7f40-4909-85d5-d4149554ad4e" providerId="ADAL" clId="{BDD888A3-7269-4AE3-A810-728D62BE5258}" dt="2024-06-20T04:20:05.958" v="5262"/>
          <ac:spMkLst>
            <pc:docMk/>
            <pc:sldMk cId="3643643754" sldId="2147480447"/>
            <ac:spMk id="4" creationId="{24EE6FED-C808-6A77-6E8D-8782D115DE51}"/>
          </ac:spMkLst>
        </pc:spChg>
        <pc:spChg chg="mod">
          <ac:chgData name="Yoel Kortick" userId="167978f5-7f40-4909-85d5-d4149554ad4e" providerId="ADAL" clId="{BDD888A3-7269-4AE3-A810-728D62BE5258}" dt="2024-06-20T07:09:36.770" v="10712" actId="20577"/>
          <ac:spMkLst>
            <pc:docMk/>
            <pc:sldMk cId="3643643754" sldId="2147480447"/>
            <ac:spMk id="5" creationId="{32EF9CC5-423E-6483-54B4-8E2E9D201178}"/>
          </ac:spMkLst>
        </pc:spChg>
        <pc:spChg chg="add">
          <ac:chgData name="Yoel Kortick" userId="167978f5-7f40-4909-85d5-d4149554ad4e" providerId="ADAL" clId="{BDD888A3-7269-4AE3-A810-728D62BE5258}" dt="2024-06-20T04:22:02.282" v="5441" actId="11529"/>
          <ac:spMkLst>
            <pc:docMk/>
            <pc:sldMk cId="3643643754" sldId="2147480447"/>
            <ac:spMk id="9" creationId="{72839A24-5047-C554-A71B-8C5F7A6C0E46}"/>
          </ac:spMkLst>
        </pc:spChg>
        <pc:spChg chg="add mod">
          <ac:chgData name="Yoel Kortick" userId="167978f5-7f40-4909-85d5-d4149554ad4e" providerId="ADAL" clId="{BDD888A3-7269-4AE3-A810-728D62BE5258}" dt="2024-06-20T04:22:11.347" v="5446" actId="1036"/>
          <ac:spMkLst>
            <pc:docMk/>
            <pc:sldMk cId="3643643754" sldId="2147480447"/>
            <ac:spMk id="10" creationId="{88607C9D-4397-D74E-04CB-C2D22302D11B}"/>
          </ac:spMkLst>
        </pc:spChg>
        <pc:picChg chg="add mod">
          <ac:chgData name="Yoel Kortick" userId="167978f5-7f40-4909-85d5-d4149554ad4e" providerId="ADAL" clId="{BDD888A3-7269-4AE3-A810-728D62BE5258}" dt="2024-06-20T04:21:46.701" v="5387" actId="208"/>
          <ac:picMkLst>
            <pc:docMk/>
            <pc:sldMk cId="3643643754" sldId="2147480447"/>
            <ac:picMk id="6" creationId="{1412C92F-2EF2-E04A-29E7-7B154F594736}"/>
          </ac:picMkLst>
        </pc:picChg>
        <pc:picChg chg="add mod">
          <ac:chgData name="Yoel Kortick" userId="167978f5-7f40-4909-85d5-d4149554ad4e" providerId="ADAL" clId="{BDD888A3-7269-4AE3-A810-728D62BE5258}" dt="2024-06-20T04:21:54.369" v="5440" actId="1036"/>
          <ac:picMkLst>
            <pc:docMk/>
            <pc:sldMk cId="3643643754" sldId="2147480447"/>
            <ac:picMk id="8" creationId="{9E51BAB7-FF82-EBDF-F745-9A1312C5EBB3}"/>
          </ac:picMkLst>
        </pc:picChg>
      </pc:sldChg>
      <pc:sldChg chg="modSp mod">
        <pc:chgData name="Yoel Kortick" userId="167978f5-7f40-4909-85d5-d4149554ad4e" providerId="ADAL" clId="{BDD888A3-7269-4AE3-A810-728D62BE5258}" dt="2024-06-20T06:52:30.841" v="9771" actId="20577"/>
        <pc:sldMkLst>
          <pc:docMk/>
          <pc:sldMk cId="2752182797" sldId="2147480470"/>
        </pc:sldMkLst>
        <pc:spChg chg="mod">
          <ac:chgData name="Yoel Kortick" userId="167978f5-7f40-4909-85d5-d4149554ad4e" providerId="ADAL" clId="{BDD888A3-7269-4AE3-A810-728D62BE5258}" dt="2024-06-20T06:52:30.841" v="9771" actId="20577"/>
          <ac:spMkLst>
            <pc:docMk/>
            <pc:sldMk cId="2752182797" sldId="2147480470"/>
            <ac:spMk id="5" creationId="{7D8C6FD9-B4C2-CFAD-215B-58C53E4C1DF9}"/>
          </ac:spMkLst>
        </pc:spChg>
      </pc:sldChg>
      <pc:sldChg chg="addSp delSp modSp mod">
        <pc:chgData name="Yoel Kortick" userId="167978f5-7f40-4909-85d5-d4149554ad4e" providerId="ADAL" clId="{BDD888A3-7269-4AE3-A810-728D62BE5258}" dt="2024-06-19T05:09:17.566" v="1967"/>
        <pc:sldMkLst>
          <pc:docMk/>
          <pc:sldMk cId="1164081577" sldId="2147480471"/>
        </pc:sldMkLst>
        <pc:spChg chg="mod">
          <ac:chgData name="Yoel Kortick" userId="167978f5-7f40-4909-85d5-d4149554ad4e" providerId="ADAL" clId="{BDD888A3-7269-4AE3-A810-728D62BE5258}" dt="2024-06-19T05:09:17.566" v="1967"/>
          <ac:spMkLst>
            <pc:docMk/>
            <pc:sldMk cId="1164081577" sldId="2147480471"/>
            <ac:spMk id="4" creationId="{A3CD07B1-8914-964E-091B-2F3DEF410343}"/>
          </ac:spMkLst>
        </pc:spChg>
        <pc:spChg chg="add mod">
          <ac:chgData name="Yoel Kortick" userId="167978f5-7f40-4909-85d5-d4149554ad4e" providerId="ADAL" clId="{BDD888A3-7269-4AE3-A810-728D62BE5258}" dt="2024-06-19T04:33:53.119" v="906"/>
          <ac:spMkLst>
            <pc:docMk/>
            <pc:sldMk cId="1164081577" sldId="2147480471"/>
            <ac:spMk id="6" creationId="{D38E3ACA-7298-3E3E-A910-988B0F297F27}"/>
          </ac:spMkLst>
        </pc:spChg>
        <pc:spChg chg="add mod">
          <ac:chgData name="Yoel Kortick" userId="167978f5-7f40-4909-85d5-d4149554ad4e" providerId="ADAL" clId="{BDD888A3-7269-4AE3-A810-728D62BE5258}" dt="2024-06-19T04:34:38.171" v="976" actId="14100"/>
          <ac:spMkLst>
            <pc:docMk/>
            <pc:sldMk cId="1164081577" sldId="2147480471"/>
            <ac:spMk id="8" creationId="{91E9B2AE-8E57-D838-8E03-1BC1E5C5FDA0}"/>
          </ac:spMkLst>
        </pc:spChg>
        <pc:spChg chg="del">
          <ac:chgData name="Yoel Kortick" userId="167978f5-7f40-4909-85d5-d4149554ad4e" providerId="ADAL" clId="{BDD888A3-7269-4AE3-A810-728D62BE5258}" dt="2024-06-19T04:33:52.305" v="905" actId="478"/>
          <ac:spMkLst>
            <pc:docMk/>
            <pc:sldMk cId="1164081577" sldId="2147480471"/>
            <ac:spMk id="9" creationId="{820892F7-5A7F-C9FB-1626-A3ED51F988CC}"/>
          </ac:spMkLst>
        </pc:spChg>
        <pc:picChg chg="add mod">
          <ac:chgData name="Yoel Kortick" userId="167978f5-7f40-4909-85d5-d4149554ad4e" providerId="ADAL" clId="{BDD888A3-7269-4AE3-A810-728D62BE5258}" dt="2024-06-19T04:33:53.119" v="906"/>
          <ac:picMkLst>
            <pc:docMk/>
            <pc:sldMk cId="1164081577" sldId="2147480471"/>
            <ac:picMk id="2" creationId="{7D63219C-0E1E-816A-D35A-A0DF2C5A3864}"/>
          </ac:picMkLst>
        </pc:picChg>
        <pc:picChg chg="del">
          <ac:chgData name="Yoel Kortick" userId="167978f5-7f40-4909-85d5-d4149554ad4e" providerId="ADAL" clId="{BDD888A3-7269-4AE3-A810-728D62BE5258}" dt="2024-06-19T04:33:28.885" v="904" actId="478"/>
          <ac:picMkLst>
            <pc:docMk/>
            <pc:sldMk cId="1164081577" sldId="2147480471"/>
            <ac:picMk id="5" creationId="{7EF7BF13-0E31-97B0-FE47-CA79CDF5EA8D}"/>
          </ac:picMkLst>
        </pc:picChg>
        <pc:cxnChg chg="del">
          <ac:chgData name="Yoel Kortick" userId="167978f5-7f40-4909-85d5-d4149554ad4e" providerId="ADAL" clId="{BDD888A3-7269-4AE3-A810-728D62BE5258}" dt="2024-06-19T04:33:52.305" v="905" actId="478"/>
          <ac:cxnSpMkLst>
            <pc:docMk/>
            <pc:sldMk cId="1164081577" sldId="2147480471"/>
            <ac:cxnSpMk id="7" creationId="{93E190CB-318D-28DD-4F8C-A14AD7065CD7}"/>
          </ac:cxnSpMkLst>
        </pc:cxnChg>
        <pc:cxnChg chg="add mod">
          <ac:chgData name="Yoel Kortick" userId="167978f5-7f40-4909-85d5-d4149554ad4e" providerId="ADAL" clId="{BDD888A3-7269-4AE3-A810-728D62BE5258}" dt="2024-06-19T04:34:10.432" v="909" actId="14100"/>
          <ac:cxnSpMkLst>
            <pc:docMk/>
            <pc:sldMk cId="1164081577" sldId="2147480471"/>
            <ac:cxnSpMk id="10" creationId="{70C9FBAF-5EAE-EF14-1972-55195D5CF71E}"/>
          </ac:cxnSpMkLst>
        </pc:cxnChg>
      </pc:sldChg>
      <pc:sldChg chg="del">
        <pc:chgData name="Yoel Kortick" userId="167978f5-7f40-4909-85d5-d4149554ad4e" providerId="ADAL" clId="{BDD888A3-7269-4AE3-A810-728D62BE5258}" dt="2024-06-19T04:36:39.320" v="978" actId="47"/>
        <pc:sldMkLst>
          <pc:docMk/>
          <pc:sldMk cId="3355048127" sldId="2147480472"/>
        </pc:sldMkLst>
      </pc:sldChg>
      <pc:sldChg chg="del">
        <pc:chgData name="Yoel Kortick" userId="167978f5-7f40-4909-85d5-d4149554ad4e" providerId="ADAL" clId="{BDD888A3-7269-4AE3-A810-728D62BE5258}" dt="2024-06-19T04:36:41.777" v="980" actId="47"/>
        <pc:sldMkLst>
          <pc:docMk/>
          <pc:sldMk cId="1274998979" sldId="2147480473"/>
        </pc:sldMkLst>
      </pc:sldChg>
      <pc:sldChg chg="modSp del mod">
        <pc:chgData name="Yoel Kortick" userId="167978f5-7f40-4909-85d5-d4149554ad4e" providerId="ADAL" clId="{BDD888A3-7269-4AE3-A810-728D62BE5258}" dt="2024-06-19T04:36:40.701" v="979" actId="47"/>
        <pc:sldMkLst>
          <pc:docMk/>
          <pc:sldMk cId="1110375079" sldId="2147480474"/>
        </pc:sldMkLst>
        <pc:spChg chg="mod">
          <ac:chgData name="Yoel Kortick" userId="167978f5-7f40-4909-85d5-d4149554ad4e" providerId="ADAL" clId="{BDD888A3-7269-4AE3-A810-728D62BE5258}" dt="2024-06-19T03:49:18.119" v="0" actId="14100"/>
          <ac:spMkLst>
            <pc:docMk/>
            <pc:sldMk cId="1110375079" sldId="2147480474"/>
            <ac:spMk id="12" creationId="{C6204BCF-1E9A-340E-6BE0-097D1C0C97A2}"/>
          </ac:spMkLst>
        </pc:spChg>
      </pc:sldChg>
      <pc:sldChg chg="addSp delSp modSp mod">
        <pc:chgData name="Yoel Kortick" userId="167978f5-7f40-4909-85d5-d4149554ad4e" providerId="ADAL" clId="{BDD888A3-7269-4AE3-A810-728D62BE5258}" dt="2024-06-19T05:33:47.505" v="2285" actId="14100"/>
        <pc:sldMkLst>
          <pc:docMk/>
          <pc:sldMk cId="3464433035" sldId="2147480475"/>
        </pc:sldMkLst>
        <pc:spChg chg="mod">
          <ac:chgData name="Yoel Kortick" userId="167978f5-7f40-4909-85d5-d4149554ad4e" providerId="ADAL" clId="{BDD888A3-7269-4AE3-A810-728D62BE5258}" dt="2024-06-19T05:17:39.168" v="2185"/>
          <ac:spMkLst>
            <pc:docMk/>
            <pc:sldMk cId="3464433035" sldId="2147480475"/>
            <ac:spMk id="4" creationId="{DD3424C7-9BBE-A158-B5CA-50AA97481E58}"/>
          </ac:spMkLst>
        </pc:spChg>
        <pc:picChg chg="add mod ord">
          <ac:chgData name="Yoel Kortick" userId="167978f5-7f40-4909-85d5-d4149554ad4e" providerId="ADAL" clId="{BDD888A3-7269-4AE3-A810-728D62BE5258}" dt="2024-06-19T05:31:51.408" v="2283" actId="167"/>
          <ac:picMkLst>
            <pc:docMk/>
            <pc:sldMk cId="3464433035" sldId="2147480475"/>
            <ac:picMk id="2" creationId="{01DE4AC3-5E3E-6085-0531-D345779693E4}"/>
          </ac:picMkLst>
        </pc:picChg>
        <pc:picChg chg="del">
          <ac:chgData name="Yoel Kortick" userId="167978f5-7f40-4909-85d5-d4149554ad4e" providerId="ADAL" clId="{BDD888A3-7269-4AE3-A810-728D62BE5258}" dt="2024-06-19T05:31:47.190" v="2281" actId="478"/>
          <ac:picMkLst>
            <pc:docMk/>
            <pc:sldMk cId="3464433035" sldId="2147480475"/>
            <ac:picMk id="10" creationId="{CB44C358-16FD-E839-2F85-9678AD5E1FB5}"/>
          </ac:picMkLst>
        </pc:picChg>
        <pc:cxnChg chg="mod">
          <ac:chgData name="Yoel Kortick" userId="167978f5-7f40-4909-85d5-d4149554ad4e" providerId="ADAL" clId="{BDD888A3-7269-4AE3-A810-728D62BE5258}" dt="2024-06-19T05:33:47.505" v="2285" actId="14100"/>
          <ac:cxnSpMkLst>
            <pc:docMk/>
            <pc:sldMk cId="3464433035" sldId="2147480475"/>
            <ac:cxnSpMk id="7" creationId="{194689AA-C1C1-2A37-20DA-939CD38FC065}"/>
          </ac:cxnSpMkLst>
        </pc:cxnChg>
      </pc:sldChg>
      <pc:sldChg chg="modSp del mod">
        <pc:chgData name="Yoel Kortick" userId="167978f5-7f40-4909-85d5-d4149554ad4e" providerId="ADAL" clId="{BDD888A3-7269-4AE3-A810-728D62BE5258}" dt="2024-06-19T05:40:51.261" v="2715" actId="47"/>
        <pc:sldMkLst>
          <pc:docMk/>
          <pc:sldMk cId="1520001480" sldId="2147480476"/>
        </pc:sldMkLst>
        <pc:spChg chg="mod">
          <ac:chgData name="Yoel Kortick" userId="167978f5-7f40-4909-85d5-d4149554ad4e" providerId="ADAL" clId="{BDD888A3-7269-4AE3-A810-728D62BE5258}" dt="2024-06-19T05:17:43.396" v="2186"/>
          <ac:spMkLst>
            <pc:docMk/>
            <pc:sldMk cId="1520001480" sldId="2147480476"/>
            <ac:spMk id="4" creationId="{582F06C8-C2B7-0F65-DF24-CC58A48027EA}"/>
          </ac:spMkLst>
        </pc:spChg>
      </pc:sldChg>
      <pc:sldChg chg="modSp mod">
        <pc:chgData name="Yoel Kortick" userId="167978f5-7f40-4909-85d5-d4149554ad4e" providerId="ADAL" clId="{BDD888A3-7269-4AE3-A810-728D62BE5258}" dt="2024-06-20T07:02:00.865" v="10467" actId="20577"/>
        <pc:sldMkLst>
          <pc:docMk/>
          <pc:sldMk cId="2368417211" sldId="2147480477"/>
        </pc:sldMkLst>
        <pc:spChg chg="mod">
          <ac:chgData name="Yoel Kortick" userId="167978f5-7f40-4909-85d5-d4149554ad4e" providerId="ADAL" clId="{BDD888A3-7269-4AE3-A810-728D62BE5258}" dt="2024-06-19T05:17:10.612" v="2184"/>
          <ac:spMkLst>
            <pc:docMk/>
            <pc:sldMk cId="2368417211" sldId="2147480477"/>
            <ac:spMk id="4" creationId="{CE51A115-00FF-B57F-4D21-1C77DFFA8E08}"/>
          </ac:spMkLst>
        </pc:spChg>
        <pc:spChg chg="mod">
          <ac:chgData name="Yoel Kortick" userId="167978f5-7f40-4909-85d5-d4149554ad4e" providerId="ADAL" clId="{BDD888A3-7269-4AE3-A810-728D62BE5258}" dt="2024-06-20T07:02:00.865" v="10467" actId="20577"/>
          <ac:spMkLst>
            <pc:docMk/>
            <pc:sldMk cId="2368417211" sldId="2147480477"/>
            <ac:spMk id="5" creationId="{5ECE9DBA-CBC3-AD41-E2D2-6358A817E30D}"/>
          </ac:spMkLst>
        </pc:spChg>
      </pc:sldChg>
      <pc:sldChg chg="addSp delSp modSp mod">
        <pc:chgData name="Yoel Kortick" userId="167978f5-7f40-4909-85d5-d4149554ad4e" providerId="ADAL" clId="{BDD888A3-7269-4AE3-A810-728D62BE5258}" dt="2024-06-19T05:42:04.555" v="2726" actId="208"/>
        <pc:sldMkLst>
          <pc:docMk/>
          <pc:sldMk cId="3603009327" sldId="2147480478"/>
        </pc:sldMkLst>
        <pc:spChg chg="del">
          <ac:chgData name="Yoel Kortick" userId="167978f5-7f40-4909-85d5-d4149554ad4e" providerId="ADAL" clId="{BDD888A3-7269-4AE3-A810-728D62BE5258}" dt="2024-06-19T05:42:01.802" v="2725" actId="478"/>
          <ac:spMkLst>
            <pc:docMk/>
            <pc:sldMk cId="3603009327" sldId="2147480478"/>
            <ac:spMk id="2" creationId="{F527653C-C4E7-B889-A8AB-0076B3A1B4F8}"/>
          </ac:spMkLst>
        </pc:spChg>
        <pc:spChg chg="mod">
          <ac:chgData name="Yoel Kortick" userId="167978f5-7f40-4909-85d5-d4149554ad4e" providerId="ADAL" clId="{BDD888A3-7269-4AE3-A810-728D62BE5258}" dt="2024-06-19T05:17:48.441" v="2187"/>
          <ac:spMkLst>
            <pc:docMk/>
            <pc:sldMk cId="3603009327" sldId="2147480478"/>
            <ac:spMk id="4" creationId="{AAC2AFC9-53F6-AB7F-B8ED-BEBC7E563D13}"/>
          </ac:spMkLst>
        </pc:spChg>
        <pc:spChg chg="mod">
          <ac:chgData name="Yoel Kortick" userId="167978f5-7f40-4909-85d5-d4149554ad4e" providerId="ADAL" clId="{BDD888A3-7269-4AE3-A810-728D62BE5258}" dt="2024-06-19T05:41:41.177" v="2719" actId="1076"/>
          <ac:spMkLst>
            <pc:docMk/>
            <pc:sldMk cId="3603009327" sldId="2147480478"/>
            <ac:spMk id="9" creationId="{A8444FA4-0AF6-6E0E-45B2-6379F0CE37A3}"/>
          </ac:spMkLst>
        </pc:spChg>
        <pc:picChg chg="del">
          <ac:chgData name="Yoel Kortick" userId="167978f5-7f40-4909-85d5-d4149554ad4e" providerId="ADAL" clId="{BDD888A3-7269-4AE3-A810-728D62BE5258}" dt="2024-06-19T05:41:32.657" v="2716" actId="478"/>
          <ac:picMkLst>
            <pc:docMk/>
            <pc:sldMk cId="3603009327" sldId="2147480478"/>
            <ac:picMk id="6" creationId="{6242BE7F-FED1-4AD8-5CD8-12455FE77EE1}"/>
          </ac:picMkLst>
        </pc:picChg>
        <pc:picChg chg="add mod ord">
          <ac:chgData name="Yoel Kortick" userId="167978f5-7f40-4909-85d5-d4149554ad4e" providerId="ADAL" clId="{BDD888A3-7269-4AE3-A810-728D62BE5258}" dt="2024-06-19T05:42:04.555" v="2726" actId="208"/>
          <ac:picMkLst>
            <pc:docMk/>
            <pc:sldMk cId="3603009327" sldId="2147480478"/>
            <ac:picMk id="7" creationId="{B2C372E9-9084-D6EC-CFAD-7E985D3113C3}"/>
          </ac:picMkLst>
        </pc:picChg>
        <pc:cxnChg chg="mod">
          <ac:chgData name="Yoel Kortick" userId="167978f5-7f40-4909-85d5-d4149554ad4e" providerId="ADAL" clId="{BDD888A3-7269-4AE3-A810-728D62BE5258}" dt="2024-06-19T05:41:46.402" v="2721" actId="14100"/>
          <ac:cxnSpMkLst>
            <pc:docMk/>
            <pc:sldMk cId="3603009327" sldId="2147480478"/>
            <ac:cxnSpMk id="8" creationId="{28AE26DC-F932-7831-F9D4-8903227AC13D}"/>
          </ac:cxnSpMkLst>
        </pc:cxnChg>
        <pc:cxnChg chg="add mod">
          <ac:chgData name="Yoel Kortick" userId="167978f5-7f40-4909-85d5-d4149554ad4e" providerId="ADAL" clId="{BDD888A3-7269-4AE3-A810-728D62BE5258}" dt="2024-06-19T05:41:59.108" v="2724"/>
          <ac:cxnSpMkLst>
            <pc:docMk/>
            <pc:sldMk cId="3603009327" sldId="2147480478"/>
            <ac:cxnSpMk id="11" creationId="{1FFFA647-769B-6529-B560-CCFCF6B9A559}"/>
          </ac:cxnSpMkLst>
        </pc:cxnChg>
      </pc:sldChg>
      <pc:sldChg chg="addSp delSp modSp mod">
        <pc:chgData name="Yoel Kortick" userId="167978f5-7f40-4909-85d5-d4149554ad4e" providerId="ADAL" clId="{BDD888A3-7269-4AE3-A810-728D62BE5258}" dt="2024-06-20T07:02:54.267" v="10471" actId="33524"/>
        <pc:sldMkLst>
          <pc:docMk/>
          <pc:sldMk cId="1046300214" sldId="2147480479"/>
        </pc:sldMkLst>
        <pc:spChg chg="mod">
          <ac:chgData name="Yoel Kortick" userId="167978f5-7f40-4909-85d5-d4149554ad4e" providerId="ADAL" clId="{BDD888A3-7269-4AE3-A810-728D62BE5258}" dt="2024-06-19T05:17:52.480" v="2188"/>
          <ac:spMkLst>
            <pc:docMk/>
            <pc:sldMk cId="1046300214" sldId="2147480479"/>
            <ac:spMk id="4" creationId="{0E1AAF59-D902-1D4E-C787-33D803B6598A}"/>
          </ac:spMkLst>
        </pc:spChg>
        <pc:spChg chg="add mod">
          <ac:chgData name="Yoel Kortick" userId="167978f5-7f40-4909-85d5-d4149554ad4e" providerId="ADAL" clId="{BDD888A3-7269-4AE3-A810-728D62BE5258}" dt="2024-06-20T07:02:54.267" v="10471" actId="33524"/>
          <ac:spMkLst>
            <pc:docMk/>
            <pc:sldMk cId="1046300214" sldId="2147480479"/>
            <ac:spMk id="7" creationId="{D2652917-DA29-94BE-3C71-116B19B39283}"/>
          </ac:spMkLst>
        </pc:spChg>
        <pc:spChg chg="mod">
          <ac:chgData name="Yoel Kortick" userId="167978f5-7f40-4909-85d5-d4149554ad4e" providerId="ADAL" clId="{BDD888A3-7269-4AE3-A810-728D62BE5258}" dt="2024-06-19T05:42:52.717" v="2796" actId="14100"/>
          <ac:spMkLst>
            <pc:docMk/>
            <pc:sldMk cId="1046300214" sldId="2147480479"/>
            <ac:spMk id="9" creationId="{4E271D6A-AAD8-0278-07D1-69B9D755DF53}"/>
          </ac:spMkLst>
        </pc:spChg>
        <pc:picChg chg="del">
          <ac:chgData name="Yoel Kortick" userId="167978f5-7f40-4909-85d5-d4149554ad4e" providerId="ADAL" clId="{BDD888A3-7269-4AE3-A810-728D62BE5258}" dt="2024-06-19T05:42:28.809" v="2727" actId="478"/>
          <ac:picMkLst>
            <pc:docMk/>
            <pc:sldMk cId="1046300214" sldId="2147480479"/>
            <ac:picMk id="5" creationId="{2DEFA39D-A9AE-D933-467A-63956B030FE1}"/>
          </ac:picMkLst>
        </pc:picChg>
        <pc:picChg chg="add mod ord">
          <ac:chgData name="Yoel Kortick" userId="167978f5-7f40-4909-85d5-d4149554ad4e" providerId="ADAL" clId="{BDD888A3-7269-4AE3-A810-728D62BE5258}" dt="2024-06-19T05:42:54.442" v="2797" actId="208"/>
          <ac:picMkLst>
            <pc:docMk/>
            <pc:sldMk cId="1046300214" sldId="2147480479"/>
            <ac:picMk id="6" creationId="{DC945EF6-51F7-B7DC-8A48-DC85CF68CC4E}"/>
          </ac:picMkLst>
        </pc:picChg>
        <pc:cxnChg chg="add">
          <ac:chgData name="Yoel Kortick" userId="167978f5-7f40-4909-85d5-d4149554ad4e" providerId="ADAL" clId="{BDD888A3-7269-4AE3-A810-728D62BE5258}" dt="2024-06-19T06:02:07.056" v="3779" actId="11529"/>
          <ac:cxnSpMkLst>
            <pc:docMk/>
            <pc:sldMk cId="1046300214" sldId="2147480479"/>
            <ac:cxnSpMk id="10" creationId="{B5A15439-6D8D-C762-1640-062ADAD61DEA}"/>
          </ac:cxnSpMkLst>
        </pc:cxnChg>
      </pc:sldChg>
      <pc:sldChg chg="addSp delSp modSp mod">
        <pc:chgData name="Yoel Kortick" userId="167978f5-7f40-4909-85d5-d4149554ad4e" providerId="ADAL" clId="{BDD888A3-7269-4AE3-A810-728D62BE5258}" dt="2024-06-20T07:20:31.708" v="11082" actId="14100"/>
        <pc:sldMkLst>
          <pc:docMk/>
          <pc:sldMk cId="4177393305" sldId="2147480480"/>
        </pc:sldMkLst>
        <pc:spChg chg="mod">
          <ac:chgData name="Yoel Kortick" userId="167978f5-7f40-4909-85d5-d4149554ad4e" providerId="ADAL" clId="{BDD888A3-7269-4AE3-A810-728D62BE5258}" dt="2024-06-19T05:17:55.857" v="2189"/>
          <ac:spMkLst>
            <pc:docMk/>
            <pc:sldMk cId="4177393305" sldId="2147480480"/>
            <ac:spMk id="4" creationId="{CE96137D-B7D2-AF79-8293-814DAA9D6B46}"/>
          </ac:spMkLst>
        </pc:spChg>
        <pc:spChg chg="mod">
          <ac:chgData name="Yoel Kortick" userId="167978f5-7f40-4909-85d5-d4149554ad4e" providerId="ADAL" clId="{BDD888A3-7269-4AE3-A810-728D62BE5258}" dt="2024-06-20T07:20:31.708" v="11082" actId="14100"/>
          <ac:spMkLst>
            <pc:docMk/>
            <pc:sldMk cId="4177393305" sldId="2147480480"/>
            <ac:spMk id="9" creationId="{55845316-9BB1-783E-C240-A53B72DCD30C}"/>
          </ac:spMkLst>
        </pc:spChg>
        <pc:picChg chg="add mod ord">
          <ac:chgData name="Yoel Kortick" userId="167978f5-7f40-4909-85d5-d4149554ad4e" providerId="ADAL" clId="{BDD888A3-7269-4AE3-A810-728D62BE5258}" dt="2024-06-19T05:45:00.630" v="2872" actId="208"/>
          <ac:picMkLst>
            <pc:docMk/>
            <pc:sldMk cId="4177393305" sldId="2147480480"/>
            <ac:picMk id="5" creationId="{36D5C775-260D-1F91-C1E8-35EB46A095B6}"/>
          </ac:picMkLst>
        </pc:picChg>
        <pc:picChg chg="del">
          <ac:chgData name="Yoel Kortick" userId="167978f5-7f40-4909-85d5-d4149554ad4e" providerId="ADAL" clId="{BDD888A3-7269-4AE3-A810-728D62BE5258}" dt="2024-06-19T05:44:17.047" v="2823" actId="478"/>
          <ac:picMkLst>
            <pc:docMk/>
            <pc:sldMk cId="4177393305" sldId="2147480480"/>
            <ac:picMk id="6" creationId="{D41A053B-5185-09A6-A309-8D8451A6626A}"/>
          </ac:picMkLst>
        </pc:picChg>
      </pc:sldChg>
      <pc:sldChg chg="addSp delSp modSp mod">
        <pc:chgData name="Yoel Kortick" userId="167978f5-7f40-4909-85d5-d4149554ad4e" providerId="ADAL" clId="{BDD888A3-7269-4AE3-A810-728D62BE5258}" dt="2024-06-19T05:49:21.960" v="3061" actId="20577"/>
        <pc:sldMkLst>
          <pc:docMk/>
          <pc:sldMk cId="1680560431" sldId="2147480481"/>
        </pc:sldMkLst>
        <pc:spChg chg="mod">
          <ac:chgData name="Yoel Kortick" userId="167978f5-7f40-4909-85d5-d4149554ad4e" providerId="ADAL" clId="{BDD888A3-7269-4AE3-A810-728D62BE5258}" dt="2024-06-19T05:18:00.331" v="2190"/>
          <ac:spMkLst>
            <pc:docMk/>
            <pc:sldMk cId="1680560431" sldId="2147480481"/>
            <ac:spMk id="4" creationId="{C54B879F-BA83-FDFD-8C12-2F401BA5E227}"/>
          </ac:spMkLst>
        </pc:spChg>
        <pc:spChg chg="mod">
          <ac:chgData name="Yoel Kortick" userId="167978f5-7f40-4909-85d5-d4149554ad4e" providerId="ADAL" clId="{BDD888A3-7269-4AE3-A810-728D62BE5258}" dt="2024-06-19T05:49:21.960" v="3061" actId="20577"/>
          <ac:spMkLst>
            <pc:docMk/>
            <pc:sldMk cId="1680560431" sldId="2147480481"/>
            <ac:spMk id="9" creationId="{B94FE93B-46E0-0694-6604-9A52218F4025}"/>
          </ac:spMkLst>
        </pc:spChg>
        <pc:picChg chg="del">
          <ac:chgData name="Yoel Kortick" userId="167978f5-7f40-4909-85d5-d4149554ad4e" providerId="ADAL" clId="{BDD888A3-7269-4AE3-A810-728D62BE5258}" dt="2024-06-19T05:45:51.737" v="2876" actId="478"/>
          <ac:picMkLst>
            <pc:docMk/>
            <pc:sldMk cId="1680560431" sldId="2147480481"/>
            <ac:picMk id="5" creationId="{EEE12196-5C14-7CC8-E66B-97A1726D198E}"/>
          </ac:picMkLst>
        </pc:picChg>
        <pc:picChg chg="add mod ord">
          <ac:chgData name="Yoel Kortick" userId="167978f5-7f40-4909-85d5-d4149554ad4e" providerId="ADAL" clId="{BDD888A3-7269-4AE3-A810-728D62BE5258}" dt="2024-06-19T05:45:59.691" v="2895" actId="208"/>
          <ac:picMkLst>
            <pc:docMk/>
            <pc:sldMk cId="1680560431" sldId="2147480481"/>
            <ac:picMk id="6" creationId="{2148C275-4E0C-BA66-8A46-8DD2AED90DD4}"/>
          </ac:picMkLst>
        </pc:picChg>
      </pc:sldChg>
      <pc:sldChg chg="addSp delSp modSp add del mod">
        <pc:chgData name="Yoel Kortick" userId="167978f5-7f40-4909-85d5-d4149554ad4e" providerId="ADAL" clId="{BDD888A3-7269-4AE3-A810-728D62BE5258}" dt="2024-06-20T07:06:07.597" v="10552" actId="20577"/>
        <pc:sldMkLst>
          <pc:docMk/>
          <pc:sldMk cId="1483028742" sldId="2147480482"/>
        </pc:sldMkLst>
        <pc:spChg chg="mod">
          <ac:chgData name="Yoel Kortick" userId="167978f5-7f40-4909-85d5-d4149554ad4e" providerId="ADAL" clId="{BDD888A3-7269-4AE3-A810-728D62BE5258}" dt="2024-06-19T11:52:36.381" v="4231" actId="6549"/>
          <ac:spMkLst>
            <pc:docMk/>
            <pc:sldMk cId="1483028742" sldId="2147480482"/>
            <ac:spMk id="4" creationId="{BF1093CB-2AFA-92E3-8599-B3E38321D1E2}"/>
          </ac:spMkLst>
        </pc:spChg>
        <pc:spChg chg="mod">
          <ac:chgData name="Yoel Kortick" userId="167978f5-7f40-4909-85d5-d4149554ad4e" providerId="ADAL" clId="{BDD888A3-7269-4AE3-A810-728D62BE5258}" dt="2024-06-20T07:06:07.597" v="10552" actId="20577"/>
          <ac:spMkLst>
            <pc:docMk/>
            <pc:sldMk cId="1483028742" sldId="2147480482"/>
            <ac:spMk id="12" creationId="{5CCCF7B4-2C21-1EDD-4BDD-DBB6213CF657}"/>
          </ac:spMkLst>
        </pc:spChg>
        <pc:spChg chg="mod">
          <ac:chgData name="Yoel Kortick" userId="167978f5-7f40-4909-85d5-d4149554ad4e" providerId="ADAL" clId="{BDD888A3-7269-4AE3-A810-728D62BE5258}" dt="2024-06-19T12:00:40.979" v="4408" actId="1076"/>
          <ac:spMkLst>
            <pc:docMk/>
            <pc:sldMk cId="1483028742" sldId="2147480482"/>
            <ac:spMk id="13" creationId="{A8FDA6A3-9593-E9E5-E404-00EE2937CC05}"/>
          </ac:spMkLst>
        </pc:spChg>
        <pc:picChg chg="add del mod ord">
          <ac:chgData name="Yoel Kortick" userId="167978f5-7f40-4909-85d5-d4149554ad4e" providerId="ADAL" clId="{BDD888A3-7269-4AE3-A810-728D62BE5258}" dt="2024-06-19T12:00:30.282" v="4402" actId="478"/>
          <ac:picMkLst>
            <pc:docMk/>
            <pc:sldMk cId="1483028742" sldId="2147480482"/>
            <ac:picMk id="6" creationId="{7EBE821B-D9AB-C5DB-D3DB-00E52858FD28}"/>
          </ac:picMkLst>
        </pc:picChg>
        <pc:picChg chg="del">
          <ac:chgData name="Yoel Kortick" userId="167978f5-7f40-4909-85d5-d4149554ad4e" providerId="ADAL" clId="{BDD888A3-7269-4AE3-A810-728D62BE5258}" dt="2024-06-19T11:46:45.186" v="3803" actId="478"/>
          <ac:picMkLst>
            <pc:docMk/>
            <pc:sldMk cId="1483028742" sldId="2147480482"/>
            <ac:picMk id="16" creationId="{55D61E90-70FD-9D97-927E-28A036C00FFA}"/>
          </ac:picMkLst>
        </pc:picChg>
        <pc:picChg chg="add mod ord">
          <ac:chgData name="Yoel Kortick" userId="167978f5-7f40-4909-85d5-d4149554ad4e" providerId="ADAL" clId="{BDD888A3-7269-4AE3-A810-728D62BE5258}" dt="2024-06-19T12:00:37.792" v="4407" actId="208"/>
          <ac:picMkLst>
            <pc:docMk/>
            <pc:sldMk cId="1483028742" sldId="2147480482"/>
            <ac:picMk id="18" creationId="{5FEF6E6A-9193-809C-CB8D-5F8084FFE6E3}"/>
          </ac:picMkLst>
        </pc:picChg>
        <pc:cxnChg chg="mod">
          <ac:chgData name="Yoel Kortick" userId="167978f5-7f40-4909-85d5-d4149554ad4e" providerId="ADAL" clId="{BDD888A3-7269-4AE3-A810-728D62BE5258}" dt="2024-06-19T12:00:56.336" v="4417" actId="1036"/>
          <ac:cxnSpMkLst>
            <pc:docMk/>
            <pc:sldMk cId="1483028742" sldId="2147480482"/>
            <ac:cxnSpMk id="5" creationId="{6CC74B98-334D-B3CD-E0DC-9E5D96E09602}"/>
          </ac:cxnSpMkLst>
        </pc:cxnChg>
        <pc:cxnChg chg="mod">
          <ac:chgData name="Yoel Kortick" userId="167978f5-7f40-4909-85d5-d4149554ad4e" providerId="ADAL" clId="{BDD888A3-7269-4AE3-A810-728D62BE5258}" dt="2024-06-19T12:00:52.291" v="4411" actId="1076"/>
          <ac:cxnSpMkLst>
            <pc:docMk/>
            <pc:sldMk cId="1483028742" sldId="2147480482"/>
            <ac:cxnSpMk id="7" creationId="{66AC2699-B2B7-2637-1D86-2466593E030B}"/>
          </ac:cxnSpMkLst>
        </pc:cxnChg>
        <pc:cxnChg chg="add mod">
          <ac:chgData name="Yoel Kortick" userId="167978f5-7f40-4909-85d5-d4149554ad4e" providerId="ADAL" clId="{BDD888A3-7269-4AE3-A810-728D62BE5258}" dt="2024-06-19T12:01:02.497" v="4421" actId="1036"/>
          <ac:cxnSpMkLst>
            <pc:docMk/>
            <pc:sldMk cId="1483028742" sldId="2147480482"/>
            <ac:cxnSpMk id="15" creationId="{B7E0EEE5-83E3-3236-EAA8-5B9F8FD58465}"/>
          </ac:cxnSpMkLst>
        </pc:cxnChg>
        <pc:cxnChg chg="add mod">
          <ac:chgData name="Yoel Kortick" userId="167978f5-7f40-4909-85d5-d4149554ad4e" providerId="ADAL" clId="{BDD888A3-7269-4AE3-A810-728D62BE5258}" dt="2024-06-19T12:01:10.961" v="4505" actId="1036"/>
          <ac:cxnSpMkLst>
            <pc:docMk/>
            <pc:sldMk cId="1483028742" sldId="2147480482"/>
            <ac:cxnSpMk id="19" creationId="{3FC4F655-EEA2-22BD-D4A3-65BB48877F78}"/>
          </ac:cxnSpMkLst>
        </pc:cxnChg>
      </pc:sldChg>
      <pc:sldChg chg="addSp delSp modSp mod">
        <pc:chgData name="Yoel Kortick" userId="167978f5-7f40-4909-85d5-d4149554ad4e" providerId="ADAL" clId="{BDD888A3-7269-4AE3-A810-728D62BE5258}" dt="2024-06-19T12:00:12.884" v="4401" actId="14100"/>
        <pc:sldMkLst>
          <pc:docMk/>
          <pc:sldMk cId="1806891617" sldId="2147480483"/>
        </pc:sldMkLst>
        <pc:spChg chg="mod">
          <ac:chgData name="Yoel Kortick" userId="167978f5-7f40-4909-85d5-d4149554ad4e" providerId="ADAL" clId="{BDD888A3-7269-4AE3-A810-728D62BE5258}" dt="2024-06-19T11:52:45.071" v="4233" actId="6549"/>
          <ac:spMkLst>
            <pc:docMk/>
            <pc:sldMk cId="1806891617" sldId="2147480483"/>
            <ac:spMk id="4" creationId="{DD89A89E-9DCD-1D33-AE98-970C5055F197}"/>
          </ac:spMkLst>
        </pc:spChg>
        <pc:spChg chg="add mod">
          <ac:chgData name="Yoel Kortick" userId="167978f5-7f40-4909-85d5-d4149554ad4e" providerId="ADAL" clId="{BDD888A3-7269-4AE3-A810-728D62BE5258}" dt="2024-06-19T11:54:34.473" v="4275" actId="14100"/>
          <ac:spMkLst>
            <pc:docMk/>
            <pc:sldMk cId="1806891617" sldId="2147480483"/>
            <ac:spMk id="8" creationId="{66FA0536-4BAB-7A61-9813-7577FEBC273F}"/>
          </ac:spMkLst>
        </pc:spChg>
        <pc:spChg chg="add mod">
          <ac:chgData name="Yoel Kortick" userId="167978f5-7f40-4909-85d5-d4149554ad4e" providerId="ADAL" clId="{BDD888A3-7269-4AE3-A810-728D62BE5258}" dt="2024-06-19T12:00:08.702" v="4399" actId="1076"/>
          <ac:spMkLst>
            <pc:docMk/>
            <pc:sldMk cId="1806891617" sldId="2147480483"/>
            <ac:spMk id="9" creationId="{C57FA245-5BC3-3292-4619-6A4296F3C905}"/>
          </ac:spMkLst>
        </pc:spChg>
        <pc:spChg chg="del mod">
          <ac:chgData name="Yoel Kortick" userId="167978f5-7f40-4909-85d5-d4149554ad4e" providerId="ADAL" clId="{BDD888A3-7269-4AE3-A810-728D62BE5258}" dt="2024-06-19T11:53:19.661" v="4243" actId="478"/>
          <ac:spMkLst>
            <pc:docMk/>
            <pc:sldMk cId="1806891617" sldId="2147480483"/>
            <ac:spMk id="12" creationId="{406AD9A6-6D5B-8877-5463-397674465DB7}"/>
          </ac:spMkLst>
        </pc:spChg>
        <pc:spChg chg="del">
          <ac:chgData name="Yoel Kortick" userId="167978f5-7f40-4909-85d5-d4149554ad4e" providerId="ADAL" clId="{BDD888A3-7269-4AE3-A810-728D62BE5258}" dt="2024-06-19T11:53:15.734" v="4239" actId="478"/>
          <ac:spMkLst>
            <pc:docMk/>
            <pc:sldMk cId="1806891617" sldId="2147480483"/>
            <ac:spMk id="13" creationId="{AC079EE6-DF0C-4562-FCB5-A1080EBB70B3}"/>
          </ac:spMkLst>
        </pc:spChg>
        <pc:spChg chg="add mod">
          <ac:chgData name="Yoel Kortick" userId="167978f5-7f40-4909-85d5-d4149554ad4e" providerId="ADAL" clId="{BDD888A3-7269-4AE3-A810-728D62BE5258}" dt="2024-06-19T12:00:12.884" v="4401" actId="14100"/>
          <ac:spMkLst>
            <pc:docMk/>
            <pc:sldMk cId="1806891617" sldId="2147480483"/>
            <ac:spMk id="16" creationId="{49DDDC78-0C27-E3B1-CDC8-D9497BFF6AEA}"/>
          </ac:spMkLst>
        </pc:spChg>
        <pc:picChg chg="add del mod ord">
          <ac:chgData name="Yoel Kortick" userId="167978f5-7f40-4909-85d5-d4149554ad4e" providerId="ADAL" clId="{BDD888A3-7269-4AE3-A810-728D62BE5258}" dt="2024-06-19T11:59:56.719" v="4393" actId="478"/>
          <ac:picMkLst>
            <pc:docMk/>
            <pc:sldMk cId="1806891617" sldId="2147480483"/>
            <ac:picMk id="6" creationId="{6B1501ED-A963-7FEB-A9E2-74631088450F}"/>
          </ac:picMkLst>
        </pc:picChg>
        <pc:picChg chg="del">
          <ac:chgData name="Yoel Kortick" userId="167978f5-7f40-4909-85d5-d4149554ad4e" providerId="ADAL" clId="{BDD888A3-7269-4AE3-A810-728D62BE5258}" dt="2024-06-19T11:52:49.200" v="4234" actId="478"/>
          <ac:picMkLst>
            <pc:docMk/>
            <pc:sldMk cId="1806891617" sldId="2147480483"/>
            <ac:picMk id="14" creationId="{7D8CEC2F-5708-CA88-EB52-014B3E6878D9}"/>
          </ac:picMkLst>
        </pc:picChg>
        <pc:picChg chg="add mod ord">
          <ac:chgData name="Yoel Kortick" userId="167978f5-7f40-4909-85d5-d4149554ad4e" providerId="ADAL" clId="{BDD888A3-7269-4AE3-A810-728D62BE5258}" dt="2024-06-19T12:00:05.563" v="4398" actId="208"/>
          <ac:picMkLst>
            <pc:docMk/>
            <pc:sldMk cId="1806891617" sldId="2147480483"/>
            <ac:picMk id="18" creationId="{D838F17D-426B-B817-2A7F-32CF93C4B884}"/>
          </ac:picMkLst>
        </pc:picChg>
        <pc:cxnChg chg="del">
          <ac:chgData name="Yoel Kortick" userId="167978f5-7f40-4909-85d5-d4149554ad4e" providerId="ADAL" clId="{BDD888A3-7269-4AE3-A810-728D62BE5258}" dt="2024-06-19T11:53:17.290" v="4241" actId="478"/>
          <ac:cxnSpMkLst>
            <pc:docMk/>
            <pc:sldMk cId="1806891617" sldId="2147480483"/>
            <ac:cxnSpMk id="5" creationId="{5A21385C-5337-4AE0-8C71-4035FF73C58E}"/>
          </ac:cxnSpMkLst>
        </pc:cxnChg>
        <pc:cxnChg chg="del">
          <ac:chgData name="Yoel Kortick" userId="167978f5-7f40-4909-85d5-d4149554ad4e" providerId="ADAL" clId="{BDD888A3-7269-4AE3-A810-728D62BE5258}" dt="2024-06-19T11:53:16.753" v="4240" actId="478"/>
          <ac:cxnSpMkLst>
            <pc:docMk/>
            <pc:sldMk cId="1806891617" sldId="2147480483"/>
            <ac:cxnSpMk id="7" creationId="{5D75FB03-DBD3-4905-7B01-5C9D513B8101}"/>
          </ac:cxnSpMkLst>
        </pc:cxnChg>
        <pc:cxnChg chg="add del mod">
          <ac:chgData name="Yoel Kortick" userId="167978f5-7f40-4909-85d5-d4149554ad4e" providerId="ADAL" clId="{BDD888A3-7269-4AE3-A810-728D62BE5258}" dt="2024-06-19T11:55:12.404" v="4282" actId="478"/>
          <ac:cxnSpMkLst>
            <pc:docMk/>
            <pc:sldMk cId="1806891617" sldId="2147480483"/>
            <ac:cxnSpMk id="10" creationId="{B8851EA4-8104-3441-7DCF-290211F3AD7F}"/>
          </ac:cxnSpMkLst>
        </pc:cxnChg>
        <pc:cxnChg chg="add del mod">
          <ac:chgData name="Yoel Kortick" userId="167978f5-7f40-4909-85d5-d4149554ad4e" providerId="ADAL" clId="{BDD888A3-7269-4AE3-A810-728D62BE5258}" dt="2024-06-19T11:55:13.217" v="4283" actId="478"/>
          <ac:cxnSpMkLst>
            <pc:docMk/>
            <pc:sldMk cId="1806891617" sldId="2147480483"/>
            <ac:cxnSpMk id="11" creationId="{584FD258-7773-1291-DF67-47272AAD8DE6}"/>
          </ac:cxnSpMkLst>
        </pc:cxnChg>
        <pc:cxnChg chg="add del mod">
          <ac:chgData name="Yoel Kortick" userId="167978f5-7f40-4909-85d5-d4149554ad4e" providerId="ADAL" clId="{BDD888A3-7269-4AE3-A810-728D62BE5258}" dt="2024-06-19T11:55:13.800" v="4284" actId="478"/>
          <ac:cxnSpMkLst>
            <pc:docMk/>
            <pc:sldMk cId="1806891617" sldId="2147480483"/>
            <ac:cxnSpMk id="15" creationId="{620A3503-5AA9-F3E8-ACF7-A2E1DEB2B88A}"/>
          </ac:cxnSpMkLst>
        </pc:cxnChg>
      </pc:sldChg>
      <pc:sldChg chg="del">
        <pc:chgData name="Yoel Kortick" userId="167978f5-7f40-4909-85d5-d4149554ad4e" providerId="ADAL" clId="{BDD888A3-7269-4AE3-A810-728D62BE5258}" dt="2024-06-19T12:18:13.248" v="5244" actId="47"/>
        <pc:sldMkLst>
          <pc:docMk/>
          <pc:sldMk cId="1656360600" sldId="2147480484"/>
        </pc:sldMkLst>
      </pc:sldChg>
      <pc:sldChg chg="del">
        <pc:chgData name="Yoel Kortick" userId="167978f5-7f40-4909-85d5-d4149554ad4e" providerId="ADAL" clId="{BDD888A3-7269-4AE3-A810-728D62BE5258}" dt="2024-06-19T12:18:15.106" v="5245" actId="47"/>
        <pc:sldMkLst>
          <pc:docMk/>
          <pc:sldMk cId="2378558675" sldId="2147480485"/>
        </pc:sldMkLst>
      </pc:sldChg>
      <pc:sldChg chg="del">
        <pc:chgData name="Yoel Kortick" userId="167978f5-7f40-4909-85d5-d4149554ad4e" providerId="ADAL" clId="{BDD888A3-7269-4AE3-A810-728D62BE5258}" dt="2024-06-19T12:18:16.238" v="5246" actId="47"/>
        <pc:sldMkLst>
          <pc:docMk/>
          <pc:sldMk cId="4231953410" sldId="2147480486"/>
        </pc:sldMkLst>
      </pc:sldChg>
      <pc:sldChg chg="del">
        <pc:chgData name="Yoel Kortick" userId="167978f5-7f40-4909-85d5-d4149554ad4e" providerId="ADAL" clId="{BDD888A3-7269-4AE3-A810-728D62BE5258}" dt="2024-06-19T12:18:17.083" v="5247" actId="47"/>
        <pc:sldMkLst>
          <pc:docMk/>
          <pc:sldMk cId="1139301691" sldId="2147480487"/>
        </pc:sldMkLst>
      </pc:sldChg>
      <pc:sldChg chg="del">
        <pc:chgData name="Yoel Kortick" userId="167978f5-7f40-4909-85d5-d4149554ad4e" providerId="ADAL" clId="{BDD888A3-7269-4AE3-A810-728D62BE5258}" dt="2024-06-19T12:18:20.064" v="5249" actId="47"/>
        <pc:sldMkLst>
          <pc:docMk/>
          <pc:sldMk cId="3457871343" sldId="2147480489"/>
        </pc:sldMkLst>
      </pc:sldChg>
      <pc:sldChg chg="del">
        <pc:chgData name="Yoel Kortick" userId="167978f5-7f40-4909-85d5-d4149554ad4e" providerId="ADAL" clId="{BDD888A3-7269-4AE3-A810-728D62BE5258}" dt="2024-06-19T12:18:20.839" v="5250" actId="47"/>
        <pc:sldMkLst>
          <pc:docMk/>
          <pc:sldMk cId="2445103412" sldId="2147480491"/>
        </pc:sldMkLst>
      </pc:sldChg>
      <pc:sldChg chg="del">
        <pc:chgData name="Yoel Kortick" userId="167978f5-7f40-4909-85d5-d4149554ad4e" providerId="ADAL" clId="{BDD888A3-7269-4AE3-A810-728D62BE5258}" dt="2024-06-19T12:18:21.551" v="5251" actId="47"/>
        <pc:sldMkLst>
          <pc:docMk/>
          <pc:sldMk cId="3682246650" sldId="2147480492"/>
        </pc:sldMkLst>
      </pc:sldChg>
      <pc:sldChg chg="del">
        <pc:chgData name="Yoel Kortick" userId="167978f5-7f40-4909-85d5-d4149554ad4e" providerId="ADAL" clId="{BDD888A3-7269-4AE3-A810-728D62BE5258}" dt="2024-06-19T12:18:22.221" v="5252" actId="47"/>
        <pc:sldMkLst>
          <pc:docMk/>
          <pc:sldMk cId="1708223435" sldId="2147480493"/>
        </pc:sldMkLst>
      </pc:sldChg>
      <pc:sldChg chg="del">
        <pc:chgData name="Yoel Kortick" userId="167978f5-7f40-4909-85d5-d4149554ad4e" providerId="ADAL" clId="{BDD888A3-7269-4AE3-A810-728D62BE5258}" dt="2024-06-19T12:18:22.873" v="5253" actId="47"/>
        <pc:sldMkLst>
          <pc:docMk/>
          <pc:sldMk cId="714532521" sldId="2147480494"/>
        </pc:sldMkLst>
      </pc:sldChg>
      <pc:sldChg chg="del">
        <pc:chgData name="Yoel Kortick" userId="167978f5-7f40-4909-85d5-d4149554ad4e" providerId="ADAL" clId="{BDD888A3-7269-4AE3-A810-728D62BE5258}" dt="2024-06-19T12:18:23.509" v="5254" actId="47"/>
        <pc:sldMkLst>
          <pc:docMk/>
          <pc:sldMk cId="1857512010" sldId="2147480495"/>
        </pc:sldMkLst>
      </pc:sldChg>
      <pc:sldChg chg="del">
        <pc:chgData name="Yoel Kortick" userId="167978f5-7f40-4909-85d5-d4149554ad4e" providerId="ADAL" clId="{BDD888A3-7269-4AE3-A810-728D62BE5258}" dt="2024-06-19T12:18:24.227" v="5255" actId="47"/>
        <pc:sldMkLst>
          <pc:docMk/>
          <pc:sldMk cId="1794630743" sldId="2147480496"/>
        </pc:sldMkLst>
      </pc:sldChg>
      <pc:sldChg chg="del">
        <pc:chgData name="Yoel Kortick" userId="167978f5-7f40-4909-85d5-d4149554ad4e" providerId="ADAL" clId="{BDD888A3-7269-4AE3-A810-728D62BE5258}" dt="2024-06-19T12:18:19.062" v="5248" actId="47"/>
        <pc:sldMkLst>
          <pc:docMk/>
          <pc:sldMk cId="2893669141" sldId="2147480497"/>
        </pc:sldMkLst>
      </pc:sldChg>
      <pc:sldChg chg="addSp delSp modSp mod">
        <pc:chgData name="Yoel Kortick" userId="167978f5-7f40-4909-85d5-d4149554ad4e" providerId="ADAL" clId="{BDD888A3-7269-4AE3-A810-728D62BE5258}" dt="2024-06-19T05:48:13.587" v="3041" actId="208"/>
        <pc:sldMkLst>
          <pc:docMk/>
          <pc:sldMk cId="1664397551" sldId="2147480498"/>
        </pc:sldMkLst>
        <pc:spChg chg="mod">
          <ac:chgData name="Yoel Kortick" userId="167978f5-7f40-4909-85d5-d4149554ad4e" providerId="ADAL" clId="{BDD888A3-7269-4AE3-A810-728D62BE5258}" dt="2024-06-19T05:18:07.521" v="2191"/>
          <ac:spMkLst>
            <pc:docMk/>
            <pc:sldMk cId="1664397551" sldId="2147480498"/>
            <ac:spMk id="4" creationId="{9D7897B5-EAE9-1CF3-A56E-74BA9602F336}"/>
          </ac:spMkLst>
        </pc:spChg>
        <pc:spChg chg="mod">
          <ac:chgData name="Yoel Kortick" userId="167978f5-7f40-4909-85d5-d4149554ad4e" providerId="ADAL" clId="{BDD888A3-7269-4AE3-A810-728D62BE5258}" dt="2024-06-19T05:47:34.470" v="2981" actId="313"/>
          <ac:spMkLst>
            <pc:docMk/>
            <pc:sldMk cId="1664397551" sldId="2147480498"/>
            <ac:spMk id="7" creationId="{1BC94FC9-5275-4B9D-D141-F47B1E7B0704}"/>
          </ac:spMkLst>
        </pc:spChg>
        <pc:spChg chg="mod">
          <ac:chgData name="Yoel Kortick" userId="167978f5-7f40-4909-85d5-d4149554ad4e" providerId="ADAL" clId="{BDD888A3-7269-4AE3-A810-728D62BE5258}" dt="2024-06-19T05:48:00.768" v="3005" actId="14100"/>
          <ac:spMkLst>
            <pc:docMk/>
            <pc:sldMk cId="1664397551" sldId="2147480498"/>
            <ac:spMk id="8" creationId="{798AB499-E153-212D-248B-2C4E326B233C}"/>
          </ac:spMkLst>
        </pc:spChg>
        <pc:spChg chg="mod">
          <ac:chgData name="Yoel Kortick" userId="167978f5-7f40-4909-85d5-d4149554ad4e" providerId="ADAL" clId="{BDD888A3-7269-4AE3-A810-728D62BE5258}" dt="2024-06-19T05:47:53.880" v="3003" actId="1036"/>
          <ac:spMkLst>
            <pc:docMk/>
            <pc:sldMk cId="1664397551" sldId="2147480498"/>
            <ac:spMk id="10" creationId="{3F498CD8-C0D3-F577-C0A8-FD77B9CF056D}"/>
          </ac:spMkLst>
        </pc:spChg>
        <pc:spChg chg="add mod">
          <ac:chgData name="Yoel Kortick" userId="167978f5-7f40-4909-85d5-d4149554ad4e" providerId="ADAL" clId="{BDD888A3-7269-4AE3-A810-728D62BE5258}" dt="2024-06-19T05:48:11.466" v="3040" actId="14100"/>
          <ac:spMkLst>
            <pc:docMk/>
            <pc:sldMk cId="1664397551" sldId="2147480498"/>
            <ac:spMk id="11" creationId="{888B4B0F-A542-0CFD-AEC5-E567AB1A2513}"/>
          </ac:spMkLst>
        </pc:spChg>
        <pc:picChg chg="add del ord">
          <ac:chgData name="Yoel Kortick" userId="167978f5-7f40-4909-85d5-d4149554ad4e" providerId="ADAL" clId="{BDD888A3-7269-4AE3-A810-728D62BE5258}" dt="2024-06-19T05:47:35.808" v="2982" actId="478"/>
          <ac:picMkLst>
            <pc:docMk/>
            <pc:sldMk cId="1664397551" sldId="2147480498"/>
            <ac:picMk id="5" creationId="{FBE1EF58-C4BE-9C2C-3FDC-12CDABD59B24}"/>
          </ac:picMkLst>
        </pc:picChg>
        <pc:picChg chg="add mod ord">
          <ac:chgData name="Yoel Kortick" userId="167978f5-7f40-4909-85d5-d4149554ad4e" providerId="ADAL" clId="{BDD888A3-7269-4AE3-A810-728D62BE5258}" dt="2024-06-19T05:48:13.587" v="3041" actId="208"/>
          <ac:picMkLst>
            <pc:docMk/>
            <pc:sldMk cId="1664397551" sldId="2147480498"/>
            <ac:picMk id="9" creationId="{03F119CF-3BA9-9BA9-A699-19023A8A6790}"/>
          </ac:picMkLst>
        </pc:picChg>
        <pc:picChg chg="del">
          <ac:chgData name="Yoel Kortick" userId="167978f5-7f40-4909-85d5-d4149554ad4e" providerId="ADAL" clId="{BDD888A3-7269-4AE3-A810-728D62BE5258}" dt="2024-06-19T05:46:33.062" v="2896" actId="478"/>
          <ac:picMkLst>
            <pc:docMk/>
            <pc:sldMk cId="1664397551" sldId="2147480498"/>
            <ac:picMk id="12" creationId="{DB92CA90-305F-0928-3591-81DD4012F3DB}"/>
          </ac:picMkLst>
        </pc:picChg>
      </pc:sldChg>
      <pc:sldChg chg="addSp delSp modSp mod">
        <pc:chgData name="Yoel Kortick" userId="167978f5-7f40-4909-85d5-d4149554ad4e" providerId="ADAL" clId="{BDD888A3-7269-4AE3-A810-728D62BE5258}" dt="2024-06-19T05:50:42.393" v="3183" actId="208"/>
        <pc:sldMkLst>
          <pc:docMk/>
          <pc:sldMk cId="2184133722" sldId="2147480499"/>
        </pc:sldMkLst>
        <pc:spChg chg="mod">
          <ac:chgData name="Yoel Kortick" userId="167978f5-7f40-4909-85d5-d4149554ad4e" providerId="ADAL" clId="{BDD888A3-7269-4AE3-A810-728D62BE5258}" dt="2024-06-19T05:18:20.962" v="2192"/>
          <ac:spMkLst>
            <pc:docMk/>
            <pc:sldMk cId="2184133722" sldId="2147480499"/>
            <ac:spMk id="4" creationId="{44FB8200-0290-4785-CA65-3169D51D1771}"/>
          </ac:spMkLst>
        </pc:spChg>
        <pc:spChg chg="del">
          <ac:chgData name="Yoel Kortick" userId="167978f5-7f40-4909-85d5-d4149554ad4e" providerId="ADAL" clId="{BDD888A3-7269-4AE3-A810-728D62BE5258}" dt="2024-06-19T05:49:51.525" v="3082" actId="478"/>
          <ac:spMkLst>
            <pc:docMk/>
            <pc:sldMk cId="2184133722" sldId="2147480499"/>
            <ac:spMk id="6" creationId="{AB1CD76A-B788-1987-C841-D90F3163781E}"/>
          </ac:spMkLst>
        </pc:spChg>
        <pc:spChg chg="mod">
          <ac:chgData name="Yoel Kortick" userId="167978f5-7f40-4909-85d5-d4149554ad4e" providerId="ADAL" clId="{BDD888A3-7269-4AE3-A810-728D62BE5258}" dt="2024-06-19T05:50:27.104" v="3178" actId="14100"/>
          <ac:spMkLst>
            <pc:docMk/>
            <pc:sldMk cId="2184133722" sldId="2147480499"/>
            <ac:spMk id="7" creationId="{99B30F69-E3F4-2E86-F9D1-64A306800876}"/>
          </ac:spMkLst>
        </pc:spChg>
        <pc:spChg chg="add mod">
          <ac:chgData name="Yoel Kortick" userId="167978f5-7f40-4909-85d5-d4149554ad4e" providerId="ADAL" clId="{BDD888A3-7269-4AE3-A810-728D62BE5258}" dt="2024-06-19T05:50:40.797" v="3182" actId="14100"/>
          <ac:spMkLst>
            <pc:docMk/>
            <pc:sldMk cId="2184133722" sldId="2147480499"/>
            <ac:spMk id="9" creationId="{B880B710-6516-33F2-D702-987CE07B0B05}"/>
          </ac:spMkLst>
        </pc:spChg>
        <pc:spChg chg="mod">
          <ac:chgData name="Yoel Kortick" userId="167978f5-7f40-4909-85d5-d4149554ad4e" providerId="ADAL" clId="{BDD888A3-7269-4AE3-A810-728D62BE5258}" dt="2024-06-19T05:50:35.048" v="3180" actId="14100"/>
          <ac:spMkLst>
            <pc:docMk/>
            <pc:sldMk cId="2184133722" sldId="2147480499"/>
            <ac:spMk id="10" creationId="{E2BA0C8E-C669-02B4-3A2A-A3DB48F4493D}"/>
          </ac:spMkLst>
        </pc:spChg>
        <pc:picChg chg="del">
          <ac:chgData name="Yoel Kortick" userId="167978f5-7f40-4909-85d5-d4149554ad4e" providerId="ADAL" clId="{BDD888A3-7269-4AE3-A810-728D62BE5258}" dt="2024-06-19T05:49:08.978" v="3042" actId="478"/>
          <ac:picMkLst>
            <pc:docMk/>
            <pc:sldMk cId="2184133722" sldId="2147480499"/>
            <ac:picMk id="5" creationId="{75144016-7ADE-D27E-BF09-83AA050F3B98}"/>
          </ac:picMkLst>
        </pc:picChg>
        <pc:picChg chg="add mod ord">
          <ac:chgData name="Yoel Kortick" userId="167978f5-7f40-4909-85d5-d4149554ad4e" providerId="ADAL" clId="{BDD888A3-7269-4AE3-A810-728D62BE5258}" dt="2024-06-19T05:50:42.393" v="3183" actId="208"/>
          <ac:picMkLst>
            <pc:docMk/>
            <pc:sldMk cId="2184133722" sldId="2147480499"/>
            <ac:picMk id="8" creationId="{A18BDC3B-D3E2-A2B1-0033-969181C8F13A}"/>
          </ac:picMkLst>
        </pc:picChg>
        <pc:cxnChg chg="del">
          <ac:chgData name="Yoel Kortick" userId="167978f5-7f40-4909-85d5-d4149554ad4e" providerId="ADAL" clId="{BDD888A3-7269-4AE3-A810-728D62BE5258}" dt="2024-06-19T05:49:48.249" v="3080" actId="478"/>
          <ac:cxnSpMkLst>
            <pc:docMk/>
            <pc:sldMk cId="2184133722" sldId="2147480499"/>
            <ac:cxnSpMk id="11" creationId="{8D196A3C-F406-0C19-ECB1-10AF9E4E75AC}"/>
          </ac:cxnSpMkLst>
        </pc:cxnChg>
        <pc:cxnChg chg="del">
          <ac:chgData name="Yoel Kortick" userId="167978f5-7f40-4909-85d5-d4149554ad4e" providerId="ADAL" clId="{BDD888A3-7269-4AE3-A810-728D62BE5258}" dt="2024-06-19T05:49:49.348" v="3081" actId="478"/>
          <ac:cxnSpMkLst>
            <pc:docMk/>
            <pc:sldMk cId="2184133722" sldId="2147480499"/>
            <ac:cxnSpMk id="14" creationId="{0724B445-26F6-2C0C-DC22-556D73F9E3B4}"/>
          </ac:cxnSpMkLst>
        </pc:cxnChg>
      </pc:sldChg>
      <pc:sldChg chg="addSp delSp modSp mod">
        <pc:chgData name="Yoel Kortick" userId="167978f5-7f40-4909-85d5-d4149554ad4e" providerId="ADAL" clId="{BDD888A3-7269-4AE3-A810-728D62BE5258}" dt="2024-06-20T07:03:42.400" v="10472" actId="12"/>
        <pc:sldMkLst>
          <pc:docMk/>
          <pc:sldMk cId="3529502648" sldId="2147480500"/>
        </pc:sldMkLst>
        <pc:spChg chg="mod">
          <ac:chgData name="Yoel Kortick" userId="167978f5-7f40-4909-85d5-d4149554ad4e" providerId="ADAL" clId="{BDD888A3-7269-4AE3-A810-728D62BE5258}" dt="2024-06-19T05:18:23.766" v="2193"/>
          <ac:spMkLst>
            <pc:docMk/>
            <pc:sldMk cId="3529502648" sldId="2147480500"/>
            <ac:spMk id="4" creationId="{9F9E2733-F1DB-6B7F-8D82-025CCDEF4563}"/>
          </ac:spMkLst>
        </pc:spChg>
        <pc:spChg chg="mod">
          <ac:chgData name="Yoel Kortick" userId="167978f5-7f40-4909-85d5-d4149554ad4e" providerId="ADAL" clId="{BDD888A3-7269-4AE3-A810-728D62BE5258}" dt="2024-06-20T07:03:42.400" v="10472" actId="12"/>
          <ac:spMkLst>
            <pc:docMk/>
            <pc:sldMk cId="3529502648" sldId="2147480500"/>
            <ac:spMk id="7" creationId="{313728C9-ECFD-A2BD-DAC8-4347167CC68E}"/>
          </ac:spMkLst>
        </pc:spChg>
        <pc:spChg chg="mod">
          <ac:chgData name="Yoel Kortick" userId="167978f5-7f40-4909-85d5-d4149554ad4e" providerId="ADAL" clId="{BDD888A3-7269-4AE3-A810-728D62BE5258}" dt="2024-06-19T05:53:23.047" v="3369" actId="1036"/>
          <ac:spMkLst>
            <pc:docMk/>
            <pc:sldMk cId="3529502648" sldId="2147480500"/>
            <ac:spMk id="10" creationId="{EFD00D3D-3EB9-0273-5B9F-665877945668}"/>
          </ac:spMkLst>
        </pc:spChg>
        <pc:spChg chg="mod">
          <ac:chgData name="Yoel Kortick" userId="167978f5-7f40-4909-85d5-d4149554ad4e" providerId="ADAL" clId="{BDD888A3-7269-4AE3-A810-728D62BE5258}" dt="2024-06-19T05:53:23.047" v="3369" actId="1036"/>
          <ac:spMkLst>
            <pc:docMk/>
            <pc:sldMk cId="3529502648" sldId="2147480500"/>
            <ac:spMk id="13" creationId="{62DD40A6-36D0-DF62-4A57-AC94B5D38575}"/>
          </ac:spMkLst>
        </pc:spChg>
        <pc:spChg chg="add mod">
          <ac:chgData name="Yoel Kortick" userId="167978f5-7f40-4909-85d5-d4149554ad4e" providerId="ADAL" clId="{BDD888A3-7269-4AE3-A810-728D62BE5258}" dt="2024-06-19T05:58:07.305" v="3609" actId="1076"/>
          <ac:spMkLst>
            <pc:docMk/>
            <pc:sldMk cId="3529502648" sldId="2147480500"/>
            <ac:spMk id="14" creationId="{4486B0DB-9869-10C2-E21D-B1C07948915F}"/>
          </ac:spMkLst>
        </pc:spChg>
        <pc:spChg chg="del">
          <ac:chgData name="Yoel Kortick" userId="167978f5-7f40-4909-85d5-d4149554ad4e" providerId="ADAL" clId="{BDD888A3-7269-4AE3-A810-728D62BE5258}" dt="2024-06-19T05:52:53.407" v="3325" actId="478"/>
          <ac:spMkLst>
            <pc:docMk/>
            <pc:sldMk cId="3529502648" sldId="2147480500"/>
            <ac:spMk id="15" creationId="{EA45030D-2E38-2173-D5F3-39DD3F4EDAAA}"/>
          </ac:spMkLst>
        </pc:spChg>
        <pc:picChg chg="add del mod ord">
          <ac:chgData name="Yoel Kortick" userId="167978f5-7f40-4909-85d5-d4149554ad4e" providerId="ADAL" clId="{BDD888A3-7269-4AE3-A810-728D62BE5258}" dt="2024-06-19T05:55:56.739" v="3503" actId="478"/>
          <ac:picMkLst>
            <pc:docMk/>
            <pc:sldMk cId="3529502648" sldId="2147480500"/>
            <ac:picMk id="5" creationId="{19E38294-ACBA-DEA4-8152-F6B28C0240E7}"/>
          </ac:picMkLst>
        </pc:picChg>
        <pc:picChg chg="del">
          <ac:chgData name="Yoel Kortick" userId="167978f5-7f40-4909-85d5-d4149554ad4e" providerId="ADAL" clId="{BDD888A3-7269-4AE3-A810-728D62BE5258}" dt="2024-06-19T05:51:52.150" v="3184" actId="478"/>
          <ac:picMkLst>
            <pc:docMk/>
            <pc:sldMk cId="3529502648" sldId="2147480500"/>
            <ac:picMk id="8" creationId="{E1706C2A-EA42-B6E1-BB7F-E1432A7E863F}"/>
          </ac:picMkLst>
        </pc:picChg>
        <pc:picChg chg="add del mod ord">
          <ac:chgData name="Yoel Kortick" userId="167978f5-7f40-4909-85d5-d4149554ad4e" providerId="ADAL" clId="{BDD888A3-7269-4AE3-A810-728D62BE5258}" dt="2024-06-19T05:56:27.242" v="3528" actId="208"/>
          <ac:picMkLst>
            <pc:docMk/>
            <pc:sldMk cId="3529502648" sldId="2147480500"/>
            <ac:picMk id="11" creationId="{2737D285-141F-5FAD-2002-255E99A13864}"/>
          </ac:picMkLst>
        </pc:picChg>
        <pc:cxnChg chg="add del mod">
          <ac:chgData name="Yoel Kortick" userId="167978f5-7f40-4909-85d5-d4149554ad4e" providerId="ADAL" clId="{BDD888A3-7269-4AE3-A810-728D62BE5258}" dt="2024-06-19T05:53:01.422" v="3328" actId="478"/>
          <ac:cxnSpMkLst>
            <pc:docMk/>
            <pc:sldMk cId="3529502648" sldId="2147480500"/>
            <ac:cxnSpMk id="6" creationId="{A465CC2A-7FBB-C79C-1FAA-6E03D207E70D}"/>
          </ac:cxnSpMkLst>
        </pc:cxnChg>
        <pc:cxnChg chg="del mod">
          <ac:chgData name="Yoel Kortick" userId="167978f5-7f40-4909-85d5-d4149554ad4e" providerId="ADAL" clId="{BDD888A3-7269-4AE3-A810-728D62BE5258}" dt="2024-06-19T05:53:02.692" v="3329" actId="478"/>
          <ac:cxnSpMkLst>
            <pc:docMk/>
            <pc:sldMk cId="3529502648" sldId="2147480500"/>
            <ac:cxnSpMk id="12" creationId="{AC4464D3-5CAE-91CE-44BF-92562D16EDDB}"/>
          </ac:cxnSpMkLst>
        </pc:cxnChg>
        <pc:cxnChg chg="add">
          <ac:chgData name="Yoel Kortick" userId="167978f5-7f40-4909-85d5-d4149554ad4e" providerId="ADAL" clId="{BDD888A3-7269-4AE3-A810-728D62BE5258}" dt="2024-06-19T05:58:19.273" v="3610" actId="11529"/>
          <ac:cxnSpMkLst>
            <pc:docMk/>
            <pc:sldMk cId="3529502648" sldId="2147480500"/>
            <ac:cxnSpMk id="17" creationId="{E82BCD76-92E1-D984-D42B-CC08509BAC3D}"/>
          </ac:cxnSpMkLst>
        </pc:cxnChg>
      </pc:sldChg>
      <pc:sldChg chg="modSp mod">
        <pc:chgData name="Yoel Kortick" userId="167978f5-7f40-4909-85d5-d4149554ad4e" providerId="ADAL" clId="{BDD888A3-7269-4AE3-A810-728D62BE5258}" dt="2024-06-19T06:00:07.348" v="3635" actId="14100"/>
        <pc:sldMkLst>
          <pc:docMk/>
          <pc:sldMk cId="583613431" sldId="2147480501"/>
        </pc:sldMkLst>
        <pc:spChg chg="mod">
          <ac:chgData name="Yoel Kortick" userId="167978f5-7f40-4909-85d5-d4149554ad4e" providerId="ADAL" clId="{BDD888A3-7269-4AE3-A810-728D62BE5258}" dt="2024-06-19T06:00:07.348" v="3635" actId="14100"/>
          <ac:spMkLst>
            <pc:docMk/>
            <pc:sldMk cId="583613431" sldId="2147480501"/>
            <ac:spMk id="5" creationId="{5F39E5D2-75A6-DFCC-2120-804474CE30AA}"/>
          </ac:spMkLst>
        </pc:spChg>
      </pc:sldChg>
      <pc:sldChg chg="addSp delSp modSp mod">
        <pc:chgData name="Yoel Kortick" userId="167978f5-7f40-4909-85d5-d4149554ad4e" providerId="ADAL" clId="{BDD888A3-7269-4AE3-A810-728D62BE5258}" dt="2024-06-20T04:24:26.687" v="5623" actId="11529"/>
        <pc:sldMkLst>
          <pc:docMk/>
          <pc:sldMk cId="3029985758" sldId="2147480502"/>
        </pc:sldMkLst>
        <pc:spChg chg="add mod">
          <ac:chgData name="Yoel Kortick" userId="167978f5-7f40-4909-85d5-d4149554ad4e" providerId="ADAL" clId="{BDD888A3-7269-4AE3-A810-728D62BE5258}" dt="2024-06-20T04:22:25.698" v="5490"/>
          <ac:spMkLst>
            <pc:docMk/>
            <pc:sldMk cId="3029985758" sldId="2147480502"/>
            <ac:spMk id="2" creationId="{7BBE39A4-76DB-6485-28D5-DE755FE1A8B6}"/>
          </ac:spMkLst>
        </pc:spChg>
        <pc:spChg chg="mod">
          <ac:chgData name="Yoel Kortick" userId="167978f5-7f40-4909-85d5-d4149554ad4e" providerId="ADAL" clId="{BDD888A3-7269-4AE3-A810-728D62BE5258}" dt="2024-06-20T04:20:05.958" v="5262"/>
          <ac:spMkLst>
            <pc:docMk/>
            <pc:sldMk cId="3029985758" sldId="2147480502"/>
            <ac:spMk id="4" creationId="{33FF62D4-7565-E904-98FF-F695BBB3ECDB}"/>
          </ac:spMkLst>
        </pc:spChg>
        <pc:spChg chg="mod">
          <ac:chgData name="Yoel Kortick" userId="167978f5-7f40-4909-85d5-d4149554ad4e" providerId="ADAL" clId="{BDD888A3-7269-4AE3-A810-728D62BE5258}" dt="2024-06-20T04:23:10.493" v="5613" actId="33524"/>
          <ac:spMkLst>
            <pc:docMk/>
            <pc:sldMk cId="3029985758" sldId="2147480502"/>
            <ac:spMk id="5" creationId="{23ABEF2D-4623-BC83-85B6-479D6D8F6CEF}"/>
          </ac:spMkLst>
        </pc:spChg>
        <pc:spChg chg="mod">
          <ac:chgData name="Yoel Kortick" userId="167978f5-7f40-4909-85d5-d4149554ad4e" providerId="ADAL" clId="{BDD888A3-7269-4AE3-A810-728D62BE5258}" dt="2024-06-20T04:23:34.475" v="5621" actId="14100"/>
          <ac:spMkLst>
            <pc:docMk/>
            <pc:sldMk cId="3029985758" sldId="2147480502"/>
            <ac:spMk id="9" creationId="{E08A6D22-C5CE-CF3E-7D31-E44DFEB2B909}"/>
          </ac:spMkLst>
        </pc:spChg>
        <pc:spChg chg="del">
          <ac:chgData name="Yoel Kortick" userId="167978f5-7f40-4909-85d5-d4149554ad4e" providerId="ADAL" clId="{BDD888A3-7269-4AE3-A810-728D62BE5258}" dt="2024-06-20T04:23:15.149" v="5616" actId="478"/>
          <ac:spMkLst>
            <pc:docMk/>
            <pc:sldMk cId="3029985758" sldId="2147480502"/>
            <ac:spMk id="10" creationId="{46D60560-7390-5400-9071-1732F8573598}"/>
          </ac:spMkLst>
        </pc:spChg>
        <pc:picChg chg="del">
          <ac:chgData name="Yoel Kortick" userId="167978f5-7f40-4909-85d5-d4149554ad4e" providerId="ADAL" clId="{BDD888A3-7269-4AE3-A810-728D62BE5258}" dt="2024-06-20T04:23:12.396" v="5614" actId="478"/>
          <ac:picMkLst>
            <pc:docMk/>
            <pc:sldMk cId="3029985758" sldId="2147480502"/>
            <ac:picMk id="6" creationId="{00056993-C22C-D04F-C51A-86D957EC3C75}"/>
          </ac:picMkLst>
        </pc:picChg>
        <pc:picChg chg="del">
          <ac:chgData name="Yoel Kortick" userId="167978f5-7f40-4909-85d5-d4149554ad4e" providerId="ADAL" clId="{BDD888A3-7269-4AE3-A810-728D62BE5258}" dt="2024-06-20T04:23:13.178" v="5615" actId="478"/>
          <ac:picMkLst>
            <pc:docMk/>
            <pc:sldMk cId="3029985758" sldId="2147480502"/>
            <ac:picMk id="8" creationId="{20245F54-76F6-6C0A-24C7-557F45EEA958}"/>
          </ac:picMkLst>
        </pc:picChg>
        <pc:picChg chg="add mod ord">
          <ac:chgData name="Yoel Kortick" userId="167978f5-7f40-4909-85d5-d4149554ad4e" providerId="ADAL" clId="{BDD888A3-7269-4AE3-A810-728D62BE5258}" dt="2024-06-20T04:23:37.298" v="5622" actId="208"/>
          <ac:picMkLst>
            <pc:docMk/>
            <pc:sldMk cId="3029985758" sldId="2147480502"/>
            <ac:picMk id="11" creationId="{9FC95A98-207D-EFB4-EE60-E7E9837EBD7E}"/>
          </ac:picMkLst>
        </pc:picChg>
        <pc:cxnChg chg="add">
          <ac:chgData name="Yoel Kortick" userId="167978f5-7f40-4909-85d5-d4149554ad4e" providerId="ADAL" clId="{BDD888A3-7269-4AE3-A810-728D62BE5258}" dt="2024-06-20T04:24:26.687" v="5623" actId="11529"/>
          <ac:cxnSpMkLst>
            <pc:docMk/>
            <pc:sldMk cId="3029985758" sldId="2147480502"/>
            <ac:cxnSpMk id="13" creationId="{0CDDF300-C9B1-CA34-1583-04552C6CEE72}"/>
          </ac:cxnSpMkLst>
        </pc:cxnChg>
      </pc:sldChg>
      <pc:sldChg chg="addSp delSp modSp mod">
        <pc:chgData name="Yoel Kortick" userId="167978f5-7f40-4909-85d5-d4149554ad4e" providerId="ADAL" clId="{BDD888A3-7269-4AE3-A810-728D62BE5258}" dt="2024-06-20T04:25:38.104" v="5738" actId="11529"/>
        <pc:sldMkLst>
          <pc:docMk/>
          <pc:sldMk cId="3397570600" sldId="2147480503"/>
        </pc:sldMkLst>
        <pc:spChg chg="mod">
          <ac:chgData name="Yoel Kortick" userId="167978f5-7f40-4909-85d5-d4149554ad4e" providerId="ADAL" clId="{BDD888A3-7269-4AE3-A810-728D62BE5258}" dt="2024-06-20T04:20:05.958" v="5262"/>
          <ac:spMkLst>
            <pc:docMk/>
            <pc:sldMk cId="3397570600" sldId="2147480503"/>
            <ac:spMk id="4" creationId="{F5891A4F-E2D5-86B1-217A-FB8A423E4B82}"/>
          </ac:spMkLst>
        </pc:spChg>
        <pc:spChg chg="del mod">
          <ac:chgData name="Yoel Kortick" userId="167978f5-7f40-4909-85d5-d4149554ad4e" providerId="ADAL" clId="{BDD888A3-7269-4AE3-A810-728D62BE5258}" dt="2024-06-20T04:24:31.695" v="5625" actId="478"/>
          <ac:spMkLst>
            <pc:docMk/>
            <pc:sldMk cId="3397570600" sldId="2147480503"/>
            <ac:spMk id="5" creationId="{3008A6AA-A6D7-2030-496A-9FD2F3E459AF}"/>
          </ac:spMkLst>
        </pc:spChg>
        <pc:spChg chg="add del mod">
          <ac:chgData name="Yoel Kortick" userId="167978f5-7f40-4909-85d5-d4149554ad4e" providerId="ADAL" clId="{BDD888A3-7269-4AE3-A810-728D62BE5258}" dt="2024-06-20T04:24:33.555" v="5626" actId="478"/>
          <ac:spMkLst>
            <pc:docMk/>
            <pc:sldMk cId="3397570600" sldId="2147480503"/>
            <ac:spMk id="6" creationId="{0DF3D600-463C-F4B4-5558-BCB65FAC4DC3}"/>
          </ac:spMkLst>
        </pc:spChg>
        <pc:spChg chg="add mod">
          <ac:chgData name="Yoel Kortick" userId="167978f5-7f40-4909-85d5-d4149554ad4e" providerId="ADAL" clId="{BDD888A3-7269-4AE3-A810-728D62BE5258}" dt="2024-06-20T04:25:14.420" v="5731" actId="14100"/>
          <ac:spMkLst>
            <pc:docMk/>
            <pc:sldMk cId="3397570600" sldId="2147480503"/>
            <ac:spMk id="10" creationId="{DAE7D66A-731A-9193-F88A-D37C3196CD58}"/>
          </ac:spMkLst>
        </pc:spChg>
        <pc:spChg chg="add mod">
          <ac:chgData name="Yoel Kortick" userId="167978f5-7f40-4909-85d5-d4149554ad4e" providerId="ADAL" clId="{BDD888A3-7269-4AE3-A810-728D62BE5258}" dt="2024-06-20T04:25:30.990" v="5737" actId="14100"/>
          <ac:spMkLst>
            <pc:docMk/>
            <pc:sldMk cId="3397570600" sldId="2147480503"/>
            <ac:spMk id="11" creationId="{683EAAA3-494C-B564-0DFF-9448EC5DFA9E}"/>
          </ac:spMkLst>
        </pc:spChg>
        <pc:picChg chg="del">
          <ac:chgData name="Yoel Kortick" userId="167978f5-7f40-4909-85d5-d4149554ad4e" providerId="ADAL" clId="{BDD888A3-7269-4AE3-A810-728D62BE5258}" dt="2024-06-20T04:24:29.982" v="5624" actId="478"/>
          <ac:picMkLst>
            <pc:docMk/>
            <pc:sldMk cId="3397570600" sldId="2147480503"/>
            <ac:picMk id="7" creationId="{01628F23-8503-71CF-AD47-B7557D1907AA}"/>
          </ac:picMkLst>
        </pc:picChg>
        <pc:picChg chg="add mod">
          <ac:chgData name="Yoel Kortick" userId="167978f5-7f40-4909-85d5-d4149554ad4e" providerId="ADAL" clId="{BDD888A3-7269-4AE3-A810-728D62BE5258}" dt="2024-06-20T04:24:41.391" v="5642" actId="208"/>
          <ac:picMkLst>
            <pc:docMk/>
            <pc:sldMk cId="3397570600" sldId="2147480503"/>
            <ac:picMk id="9" creationId="{F2F6D327-53CF-BBFD-0C3B-B41CD73D1AFD}"/>
          </ac:picMkLst>
        </pc:picChg>
        <pc:cxnChg chg="del">
          <ac:chgData name="Yoel Kortick" userId="167978f5-7f40-4909-85d5-d4149554ad4e" providerId="ADAL" clId="{BDD888A3-7269-4AE3-A810-728D62BE5258}" dt="2024-06-20T04:24:34.472" v="5627" actId="478"/>
          <ac:cxnSpMkLst>
            <pc:docMk/>
            <pc:sldMk cId="3397570600" sldId="2147480503"/>
            <ac:cxnSpMk id="12" creationId="{67793CFC-C929-9530-74E1-6B7A1A0BF419}"/>
          </ac:cxnSpMkLst>
        </pc:cxnChg>
        <pc:cxnChg chg="add">
          <ac:chgData name="Yoel Kortick" userId="167978f5-7f40-4909-85d5-d4149554ad4e" providerId="ADAL" clId="{BDD888A3-7269-4AE3-A810-728D62BE5258}" dt="2024-06-20T04:25:38.104" v="5738" actId="11529"/>
          <ac:cxnSpMkLst>
            <pc:docMk/>
            <pc:sldMk cId="3397570600" sldId="2147480503"/>
            <ac:cxnSpMk id="14" creationId="{6666BCAB-F0E3-CAA4-23FE-E28214A1EBE1}"/>
          </ac:cxnSpMkLst>
        </pc:cxnChg>
      </pc:sldChg>
      <pc:sldChg chg="modSp del">
        <pc:chgData name="Yoel Kortick" userId="167978f5-7f40-4909-85d5-d4149554ad4e" providerId="ADAL" clId="{BDD888A3-7269-4AE3-A810-728D62BE5258}" dt="2024-06-20T04:39:26.076" v="5824" actId="47"/>
        <pc:sldMkLst>
          <pc:docMk/>
          <pc:sldMk cId="2194184046" sldId="2147480504"/>
        </pc:sldMkLst>
        <pc:spChg chg="mod">
          <ac:chgData name="Yoel Kortick" userId="167978f5-7f40-4909-85d5-d4149554ad4e" providerId="ADAL" clId="{BDD888A3-7269-4AE3-A810-728D62BE5258}" dt="2024-06-20T04:20:05.958" v="5262"/>
          <ac:spMkLst>
            <pc:docMk/>
            <pc:sldMk cId="2194184046" sldId="2147480504"/>
            <ac:spMk id="4" creationId="{E9037A12-A195-06EE-CBAE-60E9D6CB63D6}"/>
          </ac:spMkLst>
        </pc:spChg>
        <pc:spChg chg="mod">
          <ac:chgData name="Yoel Kortick" userId="167978f5-7f40-4909-85d5-d4149554ad4e" providerId="ADAL" clId="{BDD888A3-7269-4AE3-A810-728D62BE5258}" dt="2024-06-20T04:20:05.958" v="5262"/>
          <ac:spMkLst>
            <pc:docMk/>
            <pc:sldMk cId="2194184046" sldId="2147480504"/>
            <ac:spMk id="5" creationId="{574B0BE1-E9BD-9BFD-1641-ADC4F8D36839}"/>
          </ac:spMkLst>
        </pc:spChg>
      </pc:sldChg>
      <pc:sldChg chg="modSp del">
        <pc:chgData name="Yoel Kortick" userId="167978f5-7f40-4909-85d5-d4149554ad4e" providerId="ADAL" clId="{BDD888A3-7269-4AE3-A810-728D62BE5258}" dt="2024-06-20T04:39:26.687" v="5825" actId="47"/>
        <pc:sldMkLst>
          <pc:docMk/>
          <pc:sldMk cId="3609711917" sldId="2147480505"/>
        </pc:sldMkLst>
        <pc:spChg chg="mod">
          <ac:chgData name="Yoel Kortick" userId="167978f5-7f40-4909-85d5-d4149554ad4e" providerId="ADAL" clId="{BDD888A3-7269-4AE3-A810-728D62BE5258}" dt="2024-06-20T04:20:05.958" v="5262"/>
          <ac:spMkLst>
            <pc:docMk/>
            <pc:sldMk cId="3609711917" sldId="2147480505"/>
            <ac:spMk id="4" creationId="{4278E951-635B-F257-561D-FC8492C83FCA}"/>
          </ac:spMkLst>
        </pc:spChg>
        <pc:spChg chg="mod">
          <ac:chgData name="Yoel Kortick" userId="167978f5-7f40-4909-85d5-d4149554ad4e" providerId="ADAL" clId="{BDD888A3-7269-4AE3-A810-728D62BE5258}" dt="2024-06-20T04:20:05.958" v="5262"/>
          <ac:spMkLst>
            <pc:docMk/>
            <pc:sldMk cId="3609711917" sldId="2147480505"/>
            <ac:spMk id="5" creationId="{82D01D7D-1C2B-162C-9467-581BD5EF520E}"/>
          </ac:spMkLst>
        </pc:spChg>
      </pc:sldChg>
      <pc:sldChg chg="modSp del">
        <pc:chgData name="Yoel Kortick" userId="167978f5-7f40-4909-85d5-d4149554ad4e" providerId="ADAL" clId="{BDD888A3-7269-4AE3-A810-728D62BE5258}" dt="2024-06-20T04:39:27.237" v="5826" actId="47"/>
        <pc:sldMkLst>
          <pc:docMk/>
          <pc:sldMk cId="4198094700" sldId="2147480506"/>
        </pc:sldMkLst>
        <pc:spChg chg="mod">
          <ac:chgData name="Yoel Kortick" userId="167978f5-7f40-4909-85d5-d4149554ad4e" providerId="ADAL" clId="{BDD888A3-7269-4AE3-A810-728D62BE5258}" dt="2024-06-20T04:20:05.958" v="5262"/>
          <ac:spMkLst>
            <pc:docMk/>
            <pc:sldMk cId="4198094700" sldId="2147480506"/>
            <ac:spMk id="4" creationId="{CC29F674-3ED2-EF62-4AC2-59B7A8983009}"/>
          </ac:spMkLst>
        </pc:spChg>
        <pc:spChg chg="mod">
          <ac:chgData name="Yoel Kortick" userId="167978f5-7f40-4909-85d5-d4149554ad4e" providerId="ADAL" clId="{BDD888A3-7269-4AE3-A810-728D62BE5258}" dt="2024-06-20T04:20:05.958" v="5262"/>
          <ac:spMkLst>
            <pc:docMk/>
            <pc:sldMk cId="4198094700" sldId="2147480506"/>
            <ac:spMk id="5" creationId="{1999144F-7841-DFB7-CC2F-03F92C5695B7}"/>
          </ac:spMkLst>
        </pc:spChg>
      </pc:sldChg>
      <pc:sldChg chg="modSp del">
        <pc:chgData name="Yoel Kortick" userId="167978f5-7f40-4909-85d5-d4149554ad4e" providerId="ADAL" clId="{BDD888A3-7269-4AE3-A810-728D62BE5258}" dt="2024-06-20T04:39:29.078" v="5827" actId="47"/>
        <pc:sldMkLst>
          <pc:docMk/>
          <pc:sldMk cId="1568085378" sldId="2147480507"/>
        </pc:sldMkLst>
        <pc:spChg chg="mod">
          <ac:chgData name="Yoel Kortick" userId="167978f5-7f40-4909-85d5-d4149554ad4e" providerId="ADAL" clId="{BDD888A3-7269-4AE3-A810-728D62BE5258}" dt="2024-06-20T04:20:05.958" v="5262"/>
          <ac:spMkLst>
            <pc:docMk/>
            <pc:sldMk cId="1568085378" sldId="2147480507"/>
            <ac:spMk id="4" creationId="{417DFFCD-287E-20FF-BF0D-6E0AD2ECEEEA}"/>
          </ac:spMkLst>
        </pc:spChg>
        <pc:spChg chg="mod">
          <ac:chgData name="Yoel Kortick" userId="167978f5-7f40-4909-85d5-d4149554ad4e" providerId="ADAL" clId="{BDD888A3-7269-4AE3-A810-728D62BE5258}" dt="2024-06-20T04:20:05.958" v="5262"/>
          <ac:spMkLst>
            <pc:docMk/>
            <pc:sldMk cId="1568085378" sldId="2147480507"/>
            <ac:spMk id="11" creationId="{020266BA-C13E-11ED-6B26-742C6421920D}"/>
          </ac:spMkLst>
        </pc:spChg>
      </pc:sldChg>
      <pc:sldChg chg="modSp del">
        <pc:chgData name="Yoel Kortick" userId="167978f5-7f40-4909-85d5-d4149554ad4e" providerId="ADAL" clId="{BDD888A3-7269-4AE3-A810-728D62BE5258}" dt="2024-06-20T04:39:30.132" v="5828" actId="47"/>
        <pc:sldMkLst>
          <pc:docMk/>
          <pc:sldMk cId="1514204571" sldId="2147480508"/>
        </pc:sldMkLst>
        <pc:spChg chg="mod">
          <ac:chgData name="Yoel Kortick" userId="167978f5-7f40-4909-85d5-d4149554ad4e" providerId="ADAL" clId="{BDD888A3-7269-4AE3-A810-728D62BE5258}" dt="2024-06-20T04:20:05.958" v="5262"/>
          <ac:spMkLst>
            <pc:docMk/>
            <pc:sldMk cId="1514204571" sldId="2147480508"/>
            <ac:spMk id="4" creationId="{DE92ECC6-117D-C37E-CD15-D0FDD10B5683}"/>
          </ac:spMkLst>
        </pc:spChg>
      </pc:sldChg>
      <pc:sldChg chg="modSp del">
        <pc:chgData name="Yoel Kortick" userId="167978f5-7f40-4909-85d5-d4149554ad4e" providerId="ADAL" clId="{BDD888A3-7269-4AE3-A810-728D62BE5258}" dt="2024-06-20T04:39:30.965" v="5829" actId="47"/>
        <pc:sldMkLst>
          <pc:docMk/>
          <pc:sldMk cId="2475893512" sldId="2147480509"/>
        </pc:sldMkLst>
        <pc:spChg chg="mod">
          <ac:chgData name="Yoel Kortick" userId="167978f5-7f40-4909-85d5-d4149554ad4e" providerId="ADAL" clId="{BDD888A3-7269-4AE3-A810-728D62BE5258}" dt="2024-06-20T04:20:05.958" v="5262"/>
          <ac:spMkLst>
            <pc:docMk/>
            <pc:sldMk cId="2475893512" sldId="2147480509"/>
            <ac:spMk id="4" creationId="{4B89D652-1AE7-C8CA-DFB5-4DD90E7BD4D0}"/>
          </ac:spMkLst>
        </pc:spChg>
      </pc:sldChg>
      <pc:sldChg chg="modSp del">
        <pc:chgData name="Yoel Kortick" userId="167978f5-7f40-4909-85d5-d4149554ad4e" providerId="ADAL" clId="{BDD888A3-7269-4AE3-A810-728D62BE5258}" dt="2024-06-20T04:39:32.047" v="5830" actId="47"/>
        <pc:sldMkLst>
          <pc:docMk/>
          <pc:sldMk cId="58793984" sldId="2147480510"/>
        </pc:sldMkLst>
        <pc:spChg chg="mod">
          <ac:chgData name="Yoel Kortick" userId="167978f5-7f40-4909-85d5-d4149554ad4e" providerId="ADAL" clId="{BDD888A3-7269-4AE3-A810-728D62BE5258}" dt="2024-06-20T04:20:05.958" v="5262"/>
          <ac:spMkLst>
            <pc:docMk/>
            <pc:sldMk cId="58793984" sldId="2147480510"/>
            <ac:spMk id="4" creationId="{FFAC23FA-2BFF-9240-AFF6-400B6D8F213F}"/>
          </ac:spMkLst>
        </pc:spChg>
      </pc:sldChg>
      <pc:sldChg chg="modSp del">
        <pc:chgData name="Yoel Kortick" userId="167978f5-7f40-4909-85d5-d4149554ad4e" providerId="ADAL" clId="{BDD888A3-7269-4AE3-A810-728D62BE5258}" dt="2024-06-20T04:39:33.011" v="5831" actId="47"/>
        <pc:sldMkLst>
          <pc:docMk/>
          <pc:sldMk cId="3639607274" sldId="2147480511"/>
        </pc:sldMkLst>
        <pc:spChg chg="mod">
          <ac:chgData name="Yoel Kortick" userId="167978f5-7f40-4909-85d5-d4149554ad4e" providerId="ADAL" clId="{BDD888A3-7269-4AE3-A810-728D62BE5258}" dt="2024-06-20T04:20:05.958" v="5262"/>
          <ac:spMkLst>
            <pc:docMk/>
            <pc:sldMk cId="3639607274" sldId="2147480511"/>
            <ac:spMk id="4" creationId="{DB547157-CB45-2402-E58D-2B7616786A09}"/>
          </ac:spMkLst>
        </pc:spChg>
      </pc:sldChg>
      <pc:sldChg chg="modSp del">
        <pc:chgData name="Yoel Kortick" userId="167978f5-7f40-4909-85d5-d4149554ad4e" providerId="ADAL" clId="{BDD888A3-7269-4AE3-A810-728D62BE5258}" dt="2024-06-20T04:39:34.363" v="5832" actId="47"/>
        <pc:sldMkLst>
          <pc:docMk/>
          <pc:sldMk cId="177491230" sldId="2147480512"/>
        </pc:sldMkLst>
        <pc:spChg chg="mod">
          <ac:chgData name="Yoel Kortick" userId="167978f5-7f40-4909-85d5-d4149554ad4e" providerId="ADAL" clId="{BDD888A3-7269-4AE3-A810-728D62BE5258}" dt="2024-06-20T04:20:05.958" v="5262"/>
          <ac:spMkLst>
            <pc:docMk/>
            <pc:sldMk cId="177491230" sldId="2147480512"/>
            <ac:spMk id="4" creationId="{4C488594-8A8F-9320-B658-76E0A78FE226}"/>
          </ac:spMkLst>
        </pc:spChg>
      </pc:sldChg>
      <pc:sldChg chg="modSp del">
        <pc:chgData name="Yoel Kortick" userId="167978f5-7f40-4909-85d5-d4149554ad4e" providerId="ADAL" clId="{BDD888A3-7269-4AE3-A810-728D62BE5258}" dt="2024-06-20T04:39:35.422" v="5833" actId="47"/>
        <pc:sldMkLst>
          <pc:docMk/>
          <pc:sldMk cId="2812912196" sldId="2147480513"/>
        </pc:sldMkLst>
        <pc:spChg chg="mod">
          <ac:chgData name="Yoel Kortick" userId="167978f5-7f40-4909-85d5-d4149554ad4e" providerId="ADAL" clId="{BDD888A3-7269-4AE3-A810-728D62BE5258}" dt="2024-06-20T04:20:05.958" v="5262"/>
          <ac:spMkLst>
            <pc:docMk/>
            <pc:sldMk cId="2812912196" sldId="2147480513"/>
            <ac:spMk id="4" creationId="{6C526A7B-894F-23DF-5172-01EF4D4B22E0}"/>
          </ac:spMkLst>
        </pc:spChg>
      </pc:sldChg>
      <pc:sldChg chg="modSp del">
        <pc:chgData name="Yoel Kortick" userId="167978f5-7f40-4909-85d5-d4149554ad4e" providerId="ADAL" clId="{BDD888A3-7269-4AE3-A810-728D62BE5258}" dt="2024-06-20T04:39:36.453" v="5834" actId="47"/>
        <pc:sldMkLst>
          <pc:docMk/>
          <pc:sldMk cId="93295131" sldId="2147480514"/>
        </pc:sldMkLst>
        <pc:spChg chg="mod">
          <ac:chgData name="Yoel Kortick" userId="167978f5-7f40-4909-85d5-d4149554ad4e" providerId="ADAL" clId="{BDD888A3-7269-4AE3-A810-728D62BE5258}" dt="2024-06-20T04:20:05.958" v="5262"/>
          <ac:spMkLst>
            <pc:docMk/>
            <pc:sldMk cId="93295131" sldId="2147480514"/>
            <ac:spMk id="4" creationId="{9279E4F4-9136-CB2B-48F5-44CFE7D9FE7D}"/>
          </ac:spMkLst>
        </pc:spChg>
      </pc:sldChg>
      <pc:sldChg chg="modSp del">
        <pc:chgData name="Yoel Kortick" userId="167978f5-7f40-4909-85d5-d4149554ad4e" providerId="ADAL" clId="{BDD888A3-7269-4AE3-A810-728D62BE5258}" dt="2024-06-20T04:39:37.568" v="5835" actId="47"/>
        <pc:sldMkLst>
          <pc:docMk/>
          <pc:sldMk cId="2527182402" sldId="2147480515"/>
        </pc:sldMkLst>
        <pc:spChg chg="mod">
          <ac:chgData name="Yoel Kortick" userId="167978f5-7f40-4909-85d5-d4149554ad4e" providerId="ADAL" clId="{BDD888A3-7269-4AE3-A810-728D62BE5258}" dt="2024-06-20T04:20:05.958" v="5262"/>
          <ac:spMkLst>
            <pc:docMk/>
            <pc:sldMk cId="2527182402" sldId="2147480515"/>
            <ac:spMk id="4" creationId="{17EE584D-777E-A2FF-C85F-26D7D5DD4736}"/>
          </ac:spMkLst>
        </pc:spChg>
        <pc:spChg chg="mod">
          <ac:chgData name="Yoel Kortick" userId="167978f5-7f40-4909-85d5-d4149554ad4e" providerId="ADAL" clId="{BDD888A3-7269-4AE3-A810-728D62BE5258}" dt="2024-06-20T04:20:05.958" v="5262"/>
          <ac:spMkLst>
            <pc:docMk/>
            <pc:sldMk cId="2527182402" sldId="2147480515"/>
            <ac:spMk id="5" creationId="{783FBEE6-E82A-53F3-BBB0-3F51F27C6AC3}"/>
          </ac:spMkLst>
        </pc:spChg>
      </pc:sldChg>
      <pc:sldChg chg="modSp del">
        <pc:chgData name="Yoel Kortick" userId="167978f5-7f40-4909-85d5-d4149554ad4e" providerId="ADAL" clId="{BDD888A3-7269-4AE3-A810-728D62BE5258}" dt="2024-06-20T04:39:38.390" v="5836" actId="47"/>
        <pc:sldMkLst>
          <pc:docMk/>
          <pc:sldMk cId="4170165382" sldId="2147480516"/>
        </pc:sldMkLst>
        <pc:spChg chg="mod">
          <ac:chgData name="Yoel Kortick" userId="167978f5-7f40-4909-85d5-d4149554ad4e" providerId="ADAL" clId="{BDD888A3-7269-4AE3-A810-728D62BE5258}" dt="2024-06-20T04:20:05.958" v="5262"/>
          <ac:spMkLst>
            <pc:docMk/>
            <pc:sldMk cId="4170165382" sldId="2147480516"/>
            <ac:spMk id="4" creationId="{66778A91-04F8-F814-474C-D6C2B45B4CA7}"/>
          </ac:spMkLst>
        </pc:spChg>
      </pc:sldChg>
      <pc:sldChg chg="addSp delSp modSp add mod">
        <pc:chgData name="Yoel Kortick" userId="167978f5-7f40-4909-85d5-d4149554ad4e" providerId="ADAL" clId="{BDD888A3-7269-4AE3-A810-728D62BE5258}" dt="2024-06-19T05:08:30.773" v="1961"/>
        <pc:sldMkLst>
          <pc:docMk/>
          <pc:sldMk cId="2397413403" sldId="2147480518"/>
        </pc:sldMkLst>
        <pc:spChg chg="add">
          <ac:chgData name="Yoel Kortick" userId="167978f5-7f40-4909-85d5-d4149554ad4e" providerId="ADAL" clId="{BDD888A3-7269-4AE3-A810-728D62BE5258}" dt="2024-06-19T04:15:44.918" v="139" actId="11529"/>
          <ac:spMkLst>
            <pc:docMk/>
            <pc:sldMk cId="2397413403" sldId="2147480518"/>
            <ac:spMk id="2" creationId="{E963FE9A-72DA-CB2D-A390-E7D6BF8576ED}"/>
          </ac:spMkLst>
        </pc:spChg>
        <pc:spChg chg="mod">
          <ac:chgData name="Yoel Kortick" userId="167978f5-7f40-4909-85d5-d4149554ad4e" providerId="ADAL" clId="{BDD888A3-7269-4AE3-A810-728D62BE5258}" dt="2024-06-19T05:08:30.773" v="1961"/>
          <ac:spMkLst>
            <pc:docMk/>
            <pc:sldMk cId="2397413403" sldId="2147480518"/>
            <ac:spMk id="4" creationId="{2708F2A8-1189-630C-97BB-6CC955C5AB94}"/>
          </ac:spMkLst>
        </pc:spChg>
        <pc:spChg chg="add mod">
          <ac:chgData name="Yoel Kortick" userId="167978f5-7f40-4909-85d5-d4149554ad4e" providerId="ADAL" clId="{BDD888A3-7269-4AE3-A810-728D62BE5258}" dt="2024-06-19T04:18:16.710" v="319" actId="14100"/>
          <ac:spMkLst>
            <pc:docMk/>
            <pc:sldMk cId="2397413403" sldId="2147480518"/>
            <ac:spMk id="6" creationId="{56D2087B-D9EA-53DE-D2B6-9F1038D57A13}"/>
          </ac:spMkLst>
        </pc:spChg>
        <pc:spChg chg="del">
          <ac:chgData name="Yoel Kortick" userId="167978f5-7f40-4909-85d5-d4149554ad4e" providerId="ADAL" clId="{BDD888A3-7269-4AE3-A810-728D62BE5258}" dt="2024-06-19T04:23:06.253" v="340" actId="478"/>
          <ac:spMkLst>
            <pc:docMk/>
            <pc:sldMk cId="2397413403" sldId="2147480518"/>
            <ac:spMk id="9" creationId="{BE81967E-D846-D430-E5DF-178DD0266BCB}"/>
          </ac:spMkLst>
        </pc:spChg>
        <pc:picChg chg="mod ord">
          <ac:chgData name="Yoel Kortick" userId="167978f5-7f40-4909-85d5-d4149554ad4e" providerId="ADAL" clId="{BDD888A3-7269-4AE3-A810-728D62BE5258}" dt="2024-06-19T04:23:03.564" v="339" actId="167"/>
          <ac:picMkLst>
            <pc:docMk/>
            <pc:sldMk cId="2397413403" sldId="2147480518"/>
            <ac:picMk id="5" creationId="{F50DDA91-A67C-2A47-375E-9DDD6F1CB26B}"/>
          </ac:picMkLst>
        </pc:picChg>
        <pc:cxnChg chg="add">
          <ac:chgData name="Yoel Kortick" userId="167978f5-7f40-4909-85d5-d4149554ad4e" providerId="ADAL" clId="{BDD888A3-7269-4AE3-A810-728D62BE5258}" dt="2024-06-19T04:17:42.629" v="271" actId="11529"/>
          <ac:cxnSpMkLst>
            <pc:docMk/>
            <pc:sldMk cId="2397413403" sldId="2147480518"/>
            <ac:cxnSpMk id="8" creationId="{9651F856-1306-900F-0F8D-26D8070F25F6}"/>
          </ac:cxnSpMkLst>
        </pc:cxnChg>
      </pc:sldChg>
      <pc:sldChg chg="addSp modSp add mod">
        <pc:chgData name="Yoel Kortick" userId="167978f5-7f40-4909-85d5-d4149554ad4e" providerId="ADAL" clId="{BDD888A3-7269-4AE3-A810-728D62BE5258}" dt="2024-06-20T06:54:32.138" v="9974" actId="1036"/>
        <pc:sldMkLst>
          <pc:docMk/>
          <pc:sldMk cId="2787210438" sldId="2147480519"/>
        </pc:sldMkLst>
        <pc:spChg chg="mod">
          <ac:chgData name="Yoel Kortick" userId="167978f5-7f40-4909-85d5-d4149554ad4e" providerId="ADAL" clId="{BDD888A3-7269-4AE3-A810-728D62BE5258}" dt="2024-06-19T05:06:13.698" v="1781"/>
          <ac:spMkLst>
            <pc:docMk/>
            <pc:sldMk cId="2787210438" sldId="2147480519"/>
            <ac:spMk id="4" creationId="{74938768-C113-2CEC-A3DA-FC0B0A13B941}"/>
          </ac:spMkLst>
        </pc:spChg>
        <pc:spChg chg="mod">
          <ac:chgData name="Yoel Kortick" userId="167978f5-7f40-4909-85d5-d4149554ad4e" providerId="ADAL" clId="{BDD888A3-7269-4AE3-A810-728D62BE5258}" dt="2024-06-20T06:54:25.824" v="9954"/>
          <ac:spMkLst>
            <pc:docMk/>
            <pc:sldMk cId="2787210438" sldId="2147480519"/>
            <ac:spMk id="5" creationId="{7D8C6FD9-B4C2-CFAD-215B-58C53E4C1DF9}"/>
          </ac:spMkLst>
        </pc:spChg>
        <pc:spChg chg="add mod">
          <ac:chgData name="Yoel Kortick" userId="167978f5-7f40-4909-85d5-d4149554ad4e" providerId="ADAL" clId="{BDD888A3-7269-4AE3-A810-728D62BE5258}" dt="2024-06-20T06:54:32.138" v="9974" actId="1036"/>
          <ac:spMkLst>
            <pc:docMk/>
            <pc:sldMk cId="2787210438" sldId="2147480519"/>
            <ac:spMk id="7" creationId="{1C7434DC-B510-EE93-111F-FE54329892B8}"/>
          </ac:spMkLst>
        </pc:spChg>
        <pc:spChg chg="add mod">
          <ac:chgData name="Yoel Kortick" userId="167978f5-7f40-4909-85d5-d4149554ad4e" providerId="ADAL" clId="{BDD888A3-7269-4AE3-A810-728D62BE5258}" dt="2024-06-20T06:54:32.138" v="9974" actId="1036"/>
          <ac:spMkLst>
            <pc:docMk/>
            <pc:sldMk cId="2787210438" sldId="2147480519"/>
            <ac:spMk id="8" creationId="{7D477884-F0E7-EE02-BC7B-685148E6A0AB}"/>
          </ac:spMkLst>
        </pc:spChg>
        <pc:spChg chg="add mod">
          <ac:chgData name="Yoel Kortick" userId="167978f5-7f40-4909-85d5-d4149554ad4e" providerId="ADAL" clId="{BDD888A3-7269-4AE3-A810-728D62BE5258}" dt="2024-06-20T06:54:32.138" v="9974" actId="1036"/>
          <ac:spMkLst>
            <pc:docMk/>
            <pc:sldMk cId="2787210438" sldId="2147480519"/>
            <ac:spMk id="9" creationId="{91841536-E772-4752-99AE-49E98B35117B}"/>
          </ac:spMkLst>
        </pc:spChg>
        <pc:picChg chg="add mod ord">
          <ac:chgData name="Yoel Kortick" userId="167978f5-7f40-4909-85d5-d4149554ad4e" providerId="ADAL" clId="{BDD888A3-7269-4AE3-A810-728D62BE5258}" dt="2024-06-20T06:54:32.138" v="9974" actId="1036"/>
          <ac:picMkLst>
            <pc:docMk/>
            <pc:sldMk cId="2787210438" sldId="2147480519"/>
            <ac:picMk id="6" creationId="{AEA060BD-ACC6-C746-41D2-7C8F722A0A44}"/>
          </ac:picMkLst>
        </pc:picChg>
        <pc:cxnChg chg="add mod">
          <ac:chgData name="Yoel Kortick" userId="167978f5-7f40-4909-85d5-d4149554ad4e" providerId="ADAL" clId="{BDD888A3-7269-4AE3-A810-728D62BE5258}" dt="2024-06-20T06:54:32.138" v="9974" actId="1036"/>
          <ac:cxnSpMkLst>
            <pc:docMk/>
            <pc:sldMk cId="2787210438" sldId="2147480519"/>
            <ac:cxnSpMk id="10" creationId="{F92B3EB6-E46A-D3CD-C076-3D97B7D7786D}"/>
          </ac:cxnSpMkLst>
        </pc:cxnChg>
      </pc:sldChg>
      <pc:sldChg chg="addSp delSp modSp add mod">
        <pc:chgData name="Yoel Kortick" userId="167978f5-7f40-4909-85d5-d4149554ad4e" providerId="ADAL" clId="{BDD888A3-7269-4AE3-A810-728D62BE5258}" dt="2024-06-19T05:08:55.125" v="1965"/>
        <pc:sldMkLst>
          <pc:docMk/>
          <pc:sldMk cId="1307993730" sldId="2147480520"/>
        </pc:sldMkLst>
        <pc:spChg chg="mod">
          <ac:chgData name="Yoel Kortick" userId="167978f5-7f40-4909-85d5-d4149554ad4e" providerId="ADAL" clId="{BDD888A3-7269-4AE3-A810-728D62BE5258}" dt="2024-06-19T05:08:55.125" v="1965"/>
          <ac:spMkLst>
            <pc:docMk/>
            <pc:sldMk cId="1307993730" sldId="2147480520"/>
            <ac:spMk id="4" creationId="{2708F2A8-1189-630C-97BB-6CC955C5AB94}"/>
          </ac:spMkLst>
        </pc:spChg>
        <pc:spChg chg="mod">
          <ac:chgData name="Yoel Kortick" userId="167978f5-7f40-4909-85d5-d4149554ad4e" providerId="ADAL" clId="{BDD888A3-7269-4AE3-A810-728D62BE5258}" dt="2024-06-19T04:31:46.626" v="830" actId="14100"/>
          <ac:spMkLst>
            <pc:docMk/>
            <pc:sldMk cId="1307993730" sldId="2147480520"/>
            <ac:spMk id="6" creationId="{56D2087B-D9EA-53DE-D2B6-9F1038D57A13}"/>
          </ac:spMkLst>
        </pc:spChg>
        <pc:spChg chg="del">
          <ac:chgData name="Yoel Kortick" userId="167978f5-7f40-4909-85d5-d4149554ad4e" providerId="ADAL" clId="{BDD888A3-7269-4AE3-A810-728D62BE5258}" dt="2024-06-19T04:23:00.556" v="338" actId="478"/>
          <ac:spMkLst>
            <pc:docMk/>
            <pc:sldMk cId="1307993730" sldId="2147480520"/>
            <ac:spMk id="9" creationId="{BE81967E-D846-D430-E5DF-178DD0266BCB}"/>
          </ac:spMkLst>
        </pc:spChg>
        <pc:picChg chg="del">
          <ac:chgData name="Yoel Kortick" userId="167978f5-7f40-4909-85d5-d4149554ad4e" providerId="ADAL" clId="{BDD888A3-7269-4AE3-A810-728D62BE5258}" dt="2024-06-19T04:22:53.392" v="335" actId="478"/>
          <ac:picMkLst>
            <pc:docMk/>
            <pc:sldMk cId="1307993730" sldId="2147480520"/>
            <ac:picMk id="5" creationId="{F50DDA91-A67C-2A47-375E-9DDD6F1CB26B}"/>
          </ac:picMkLst>
        </pc:picChg>
        <pc:picChg chg="add mod ord">
          <ac:chgData name="Yoel Kortick" userId="167978f5-7f40-4909-85d5-d4149554ad4e" providerId="ADAL" clId="{BDD888A3-7269-4AE3-A810-728D62BE5258}" dt="2024-06-19T04:24:29.123" v="453" actId="1036"/>
          <ac:picMkLst>
            <pc:docMk/>
            <pc:sldMk cId="1307993730" sldId="2147480520"/>
            <ac:picMk id="11" creationId="{2CCC1D52-DFED-491B-834D-6DD0D2DA3FDC}"/>
          </ac:picMkLst>
        </pc:picChg>
        <pc:cxnChg chg="mod">
          <ac:chgData name="Yoel Kortick" userId="167978f5-7f40-4909-85d5-d4149554ad4e" providerId="ADAL" clId="{BDD888A3-7269-4AE3-A810-728D62BE5258}" dt="2024-06-19T04:22:31.063" v="334" actId="14100"/>
          <ac:cxnSpMkLst>
            <pc:docMk/>
            <pc:sldMk cId="1307993730" sldId="2147480520"/>
            <ac:cxnSpMk id="8" creationId="{9651F856-1306-900F-0F8D-26D8070F25F6}"/>
          </ac:cxnSpMkLst>
        </pc:cxnChg>
      </pc:sldChg>
      <pc:sldChg chg="addSp delSp modSp add mod">
        <pc:chgData name="Yoel Kortick" userId="167978f5-7f40-4909-85d5-d4149554ad4e" providerId="ADAL" clId="{BDD888A3-7269-4AE3-A810-728D62BE5258}" dt="2024-06-19T05:11:44.892" v="2011" actId="20577"/>
        <pc:sldMkLst>
          <pc:docMk/>
          <pc:sldMk cId="1479087261" sldId="2147480521"/>
        </pc:sldMkLst>
        <pc:spChg chg="mod">
          <ac:chgData name="Yoel Kortick" userId="167978f5-7f40-4909-85d5-d4149554ad4e" providerId="ADAL" clId="{BDD888A3-7269-4AE3-A810-728D62BE5258}" dt="2024-06-19T05:09:10.079" v="1966"/>
          <ac:spMkLst>
            <pc:docMk/>
            <pc:sldMk cId="1479087261" sldId="2147480521"/>
            <ac:spMk id="4" creationId="{2708F2A8-1189-630C-97BB-6CC955C5AB94}"/>
          </ac:spMkLst>
        </pc:spChg>
        <pc:spChg chg="mod">
          <ac:chgData name="Yoel Kortick" userId="167978f5-7f40-4909-85d5-d4149554ad4e" providerId="ADAL" clId="{BDD888A3-7269-4AE3-A810-728D62BE5258}" dt="2024-06-19T05:11:44.892" v="2011" actId="20577"/>
          <ac:spMkLst>
            <pc:docMk/>
            <pc:sldMk cId="1479087261" sldId="2147480521"/>
            <ac:spMk id="6" creationId="{56D2087B-D9EA-53DE-D2B6-9F1038D57A13}"/>
          </ac:spMkLst>
        </pc:spChg>
        <pc:spChg chg="add mod">
          <ac:chgData name="Yoel Kortick" userId="167978f5-7f40-4909-85d5-d4149554ad4e" providerId="ADAL" clId="{BDD888A3-7269-4AE3-A810-728D62BE5258}" dt="2024-06-19T04:26:54.784" v="753" actId="14100"/>
          <ac:spMkLst>
            <pc:docMk/>
            <pc:sldMk cId="1479087261" sldId="2147480521"/>
            <ac:spMk id="9" creationId="{42DA6853-A626-6047-19C6-D8DCD0D5419A}"/>
          </ac:spMkLst>
        </pc:spChg>
        <pc:spChg chg="add mod">
          <ac:chgData name="Yoel Kortick" userId="167978f5-7f40-4909-85d5-d4149554ad4e" providerId="ADAL" clId="{BDD888A3-7269-4AE3-A810-728D62BE5258}" dt="2024-06-19T04:28:08.986" v="789" actId="1076"/>
          <ac:spMkLst>
            <pc:docMk/>
            <pc:sldMk cId="1479087261" sldId="2147480521"/>
            <ac:spMk id="10" creationId="{BE3990AE-457A-5056-DC7A-21A6FFEC2DF5}"/>
          </ac:spMkLst>
        </pc:spChg>
        <pc:picChg chg="add mod ord">
          <ac:chgData name="Yoel Kortick" userId="167978f5-7f40-4909-85d5-d4149554ad4e" providerId="ADAL" clId="{BDD888A3-7269-4AE3-A810-728D62BE5258}" dt="2024-06-19T04:35:06.288" v="977" actId="208"/>
          <ac:picMkLst>
            <pc:docMk/>
            <pc:sldMk cId="1479087261" sldId="2147480521"/>
            <ac:picMk id="7" creationId="{1FE81CF2-B48F-9AF2-9594-213293829EE1}"/>
          </ac:picMkLst>
        </pc:picChg>
        <pc:picChg chg="del">
          <ac:chgData name="Yoel Kortick" userId="167978f5-7f40-4909-85d5-d4149554ad4e" providerId="ADAL" clId="{BDD888A3-7269-4AE3-A810-728D62BE5258}" dt="2024-06-19T04:26:21.559" v="663" actId="478"/>
          <ac:picMkLst>
            <pc:docMk/>
            <pc:sldMk cId="1479087261" sldId="2147480521"/>
            <ac:picMk id="11" creationId="{2CCC1D52-DFED-491B-834D-6DD0D2DA3FDC}"/>
          </ac:picMkLst>
        </pc:picChg>
        <pc:cxnChg chg="del">
          <ac:chgData name="Yoel Kortick" userId="167978f5-7f40-4909-85d5-d4149554ad4e" providerId="ADAL" clId="{BDD888A3-7269-4AE3-A810-728D62BE5258}" dt="2024-06-19T04:26:40.110" v="679" actId="478"/>
          <ac:cxnSpMkLst>
            <pc:docMk/>
            <pc:sldMk cId="1479087261" sldId="2147480521"/>
            <ac:cxnSpMk id="8" creationId="{9651F856-1306-900F-0F8D-26D8070F25F6}"/>
          </ac:cxnSpMkLst>
        </pc:cxnChg>
        <pc:cxnChg chg="add mod">
          <ac:chgData name="Yoel Kortick" userId="167978f5-7f40-4909-85d5-d4149554ad4e" providerId="ADAL" clId="{BDD888A3-7269-4AE3-A810-728D62BE5258}" dt="2024-06-19T04:28:25.555" v="792" actId="14100"/>
          <ac:cxnSpMkLst>
            <pc:docMk/>
            <pc:sldMk cId="1479087261" sldId="2147480521"/>
            <ac:cxnSpMk id="12" creationId="{FE09A5E7-5A64-2739-4610-2CAC6D14A498}"/>
          </ac:cxnSpMkLst>
        </pc:cxnChg>
      </pc:sldChg>
      <pc:sldChg chg="modSp add mod">
        <pc:chgData name="Yoel Kortick" userId="167978f5-7f40-4909-85d5-d4149554ad4e" providerId="ADAL" clId="{BDD888A3-7269-4AE3-A810-728D62BE5258}" dt="2024-06-19T05:08:05.473" v="1957" actId="6549"/>
        <pc:sldMkLst>
          <pc:docMk/>
          <pc:sldMk cId="3296268637" sldId="2147480522"/>
        </pc:sldMkLst>
        <pc:spChg chg="mod">
          <ac:chgData name="Yoel Kortick" userId="167978f5-7f40-4909-85d5-d4149554ad4e" providerId="ADAL" clId="{BDD888A3-7269-4AE3-A810-728D62BE5258}" dt="2024-06-19T05:08:05.473" v="1957" actId="6549"/>
          <ac:spMkLst>
            <pc:docMk/>
            <pc:sldMk cId="3296268637" sldId="2147480522"/>
            <ac:spMk id="5" creationId="{DD24E5BB-8775-D950-48E3-1A88F065EA4D}"/>
          </ac:spMkLst>
        </pc:spChg>
      </pc:sldChg>
      <pc:sldChg chg="addSp modSp add mod">
        <pc:chgData name="Yoel Kortick" userId="167978f5-7f40-4909-85d5-d4149554ad4e" providerId="ADAL" clId="{BDD888A3-7269-4AE3-A810-728D62BE5258}" dt="2024-06-19T05:14:25.329" v="2183" actId="14100"/>
        <pc:sldMkLst>
          <pc:docMk/>
          <pc:sldMk cId="1420638269" sldId="2147480523"/>
        </pc:sldMkLst>
        <pc:spChg chg="mod">
          <ac:chgData name="Yoel Kortick" userId="167978f5-7f40-4909-85d5-d4149554ad4e" providerId="ADAL" clId="{BDD888A3-7269-4AE3-A810-728D62BE5258}" dt="2024-06-19T05:09:24.735" v="1968"/>
          <ac:spMkLst>
            <pc:docMk/>
            <pc:sldMk cId="1420638269" sldId="2147480523"/>
            <ac:spMk id="4" creationId="{A3CD07B1-8914-964E-091B-2F3DEF410343}"/>
          </ac:spMkLst>
        </pc:spChg>
        <pc:spChg chg="mod">
          <ac:chgData name="Yoel Kortick" userId="167978f5-7f40-4909-85d5-d4149554ad4e" providerId="ADAL" clId="{BDD888A3-7269-4AE3-A810-728D62BE5258}" dt="2024-06-19T05:13:14.495" v="2079" actId="1076"/>
          <ac:spMkLst>
            <pc:docMk/>
            <pc:sldMk cId="1420638269" sldId="2147480523"/>
            <ac:spMk id="8" creationId="{91E9B2AE-8E57-D838-8E03-1BC1E5C5FDA0}"/>
          </ac:spMkLst>
        </pc:spChg>
        <pc:spChg chg="add">
          <ac:chgData name="Yoel Kortick" userId="167978f5-7f40-4909-85d5-d4149554ad4e" providerId="ADAL" clId="{BDD888A3-7269-4AE3-A810-728D62BE5258}" dt="2024-06-19T04:38:37.357" v="1158" actId="11529"/>
          <ac:spMkLst>
            <pc:docMk/>
            <pc:sldMk cId="1420638269" sldId="2147480523"/>
            <ac:spMk id="13" creationId="{47B31D26-E470-8F8D-CB36-19417C631F48}"/>
          </ac:spMkLst>
        </pc:spChg>
        <pc:spChg chg="add mod">
          <ac:chgData name="Yoel Kortick" userId="167978f5-7f40-4909-85d5-d4149554ad4e" providerId="ADAL" clId="{BDD888A3-7269-4AE3-A810-728D62BE5258}" dt="2024-06-19T05:14:17.878" v="2181" actId="14100"/>
          <ac:spMkLst>
            <pc:docMk/>
            <pc:sldMk cId="1420638269" sldId="2147480523"/>
            <ac:spMk id="14" creationId="{2DDA7D16-49AD-D9C3-6928-9BEFE1FE125B}"/>
          </ac:spMkLst>
        </pc:spChg>
        <pc:cxnChg chg="add mod">
          <ac:chgData name="Yoel Kortick" userId="167978f5-7f40-4909-85d5-d4149554ad4e" providerId="ADAL" clId="{BDD888A3-7269-4AE3-A810-728D62BE5258}" dt="2024-06-19T04:38:19.170" v="1154" actId="571"/>
          <ac:cxnSpMkLst>
            <pc:docMk/>
            <pc:sldMk cId="1420638269" sldId="2147480523"/>
            <ac:cxnSpMk id="7" creationId="{ECD0F6D0-EB0C-6906-EC41-ECA7D1ECECF2}"/>
          </ac:cxnSpMkLst>
        </pc:cxnChg>
        <pc:cxnChg chg="add mod">
          <ac:chgData name="Yoel Kortick" userId="167978f5-7f40-4909-85d5-d4149554ad4e" providerId="ADAL" clId="{BDD888A3-7269-4AE3-A810-728D62BE5258}" dt="2024-06-19T04:38:27.875" v="1157" actId="14100"/>
          <ac:cxnSpMkLst>
            <pc:docMk/>
            <pc:sldMk cId="1420638269" sldId="2147480523"/>
            <ac:cxnSpMk id="9" creationId="{82476278-8ABB-17E1-A474-A0945CD6A65F}"/>
          </ac:cxnSpMkLst>
        </pc:cxnChg>
        <pc:cxnChg chg="mod">
          <ac:chgData name="Yoel Kortick" userId="167978f5-7f40-4909-85d5-d4149554ad4e" providerId="ADAL" clId="{BDD888A3-7269-4AE3-A810-728D62BE5258}" dt="2024-06-19T04:38:14.689" v="1153" actId="14100"/>
          <ac:cxnSpMkLst>
            <pc:docMk/>
            <pc:sldMk cId="1420638269" sldId="2147480523"/>
            <ac:cxnSpMk id="10" creationId="{70C9FBAF-5EAE-EF14-1972-55195D5CF71E}"/>
          </ac:cxnSpMkLst>
        </pc:cxnChg>
        <pc:cxnChg chg="add mod">
          <ac:chgData name="Yoel Kortick" userId="167978f5-7f40-4909-85d5-d4149554ad4e" providerId="ADAL" clId="{BDD888A3-7269-4AE3-A810-728D62BE5258}" dt="2024-06-19T05:14:25.329" v="2183" actId="14100"/>
          <ac:cxnSpMkLst>
            <pc:docMk/>
            <pc:sldMk cId="1420638269" sldId="2147480523"/>
            <ac:cxnSpMk id="15" creationId="{43DF3FF2-587A-D52E-E849-F303F8AB6EC4}"/>
          </ac:cxnSpMkLst>
        </pc:cxnChg>
      </pc:sldChg>
      <pc:sldChg chg="addSp modSp add mod">
        <pc:chgData name="Yoel Kortick" userId="167978f5-7f40-4909-85d5-d4149554ad4e" providerId="ADAL" clId="{BDD888A3-7269-4AE3-A810-728D62BE5258}" dt="2024-06-19T05:09:33.848" v="1969"/>
        <pc:sldMkLst>
          <pc:docMk/>
          <pc:sldMk cId="348879525" sldId="2147480524"/>
        </pc:sldMkLst>
        <pc:spChg chg="mod">
          <ac:chgData name="Yoel Kortick" userId="167978f5-7f40-4909-85d5-d4149554ad4e" providerId="ADAL" clId="{BDD888A3-7269-4AE3-A810-728D62BE5258}" dt="2024-06-19T05:09:33.848" v="1969"/>
          <ac:spMkLst>
            <pc:docMk/>
            <pc:sldMk cId="348879525" sldId="2147480524"/>
            <ac:spMk id="4" creationId="{A3CD07B1-8914-964E-091B-2F3DEF410343}"/>
          </ac:spMkLst>
        </pc:spChg>
        <pc:spChg chg="add mod">
          <ac:chgData name="Yoel Kortick" userId="167978f5-7f40-4909-85d5-d4149554ad4e" providerId="ADAL" clId="{BDD888A3-7269-4AE3-A810-728D62BE5258}" dt="2024-06-19T04:56:57.939" v="1442" actId="1037"/>
          <ac:spMkLst>
            <pc:docMk/>
            <pc:sldMk cId="348879525" sldId="2147480524"/>
            <ac:spMk id="5" creationId="{67EDF062-0C5F-35DC-2C6A-A07B192E85C1}"/>
          </ac:spMkLst>
        </pc:spChg>
        <pc:spChg chg="mod">
          <ac:chgData name="Yoel Kortick" userId="167978f5-7f40-4909-85d5-d4149554ad4e" providerId="ADAL" clId="{BDD888A3-7269-4AE3-A810-728D62BE5258}" dt="2024-06-19T04:57:46.826" v="1451" actId="14100"/>
          <ac:spMkLst>
            <pc:docMk/>
            <pc:sldMk cId="348879525" sldId="2147480524"/>
            <ac:spMk id="8" creationId="{91E9B2AE-8E57-D838-8E03-1BC1E5C5FDA0}"/>
          </ac:spMkLst>
        </pc:spChg>
        <pc:spChg chg="add mod">
          <ac:chgData name="Yoel Kortick" userId="167978f5-7f40-4909-85d5-d4149554ad4e" providerId="ADAL" clId="{BDD888A3-7269-4AE3-A810-728D62BE5258}" dt="2024-06-19T04:56:41.839" v="1439" actId="1037"/>
          <ac:spMkLst>
            <pc:docMk/>
            <pc:sldMk cId="348879525" sldId="2147480524"/>
            <ac:spMk id="11" creationId="{D7196EF5-765C-EDFE-D52A-0719487F94FA}"/>
          </ac:spMkLst>
        </pc:spChg>
        <pc:spChg chg="mod">
          <ac:chgData name="Yoel Kortick" userId="167978f5-7f40-4909-85d5-d4149554ad4e" providerId="ADAL" clId="{BDD888A3-7269-4AE3-A810-728D62BE5258}" dt="2024-06-19T04:56:21.343" v="1302" actId="14100"/>
          <ac:spMkLst>
            <pc:docMk/>
            <pc:sldMk cId="348879525" sldId="2147480524"/>
            <ac:spMk id="13" creationId="{47B31D26-E470-8F8D-CB36-19417C631F48}"/>
          </ac:spMkLst>
        </pc:spChg>
        <pc:spChg chg="add mod">
          <ac:chgData name="Yoel Kortick" userId="167978f5-7f40-4909-85d5-d4149554ad4e" providerId="ADAL" clId="{BDD888A3-7269-4AE3-A810-728D62BE5258}" dt="2024-06-19T04:58:13.856" v="1512" actId="20577"/>
          <ac:spMkLst>
            <pc:docMk/>
            <pc:sldMk cId="348879525" sldId="2147480524"/>
            <ac:spMk id="17" creationId="{68199993-8B00-0F89-655F-AC6CF350BB0F}"/>
          </ac:spMkLst>
        </pc:spChg>
        <pc:picChg chg="mod">
          <ac:chgData name="Yoel Kortick" userId="167978f5-7f40-4909-85d5-d4149554ad4e" providerId="ADAL" clId="{BDD888A3-7269-4AE3-A810-728D62BE5258}" dt="2024-06-19T04:56:08.700" v="1249" actId="1037"/>
          <ac:picMkLst>
            <pc:docMk/>
            <pc:sldMk cId="348879525" sldId="2147480524"/>
            <ac:picMk id="2" creationId="{7D63219C-0E1E-816A-D35A-A0DF2C5A3864}"/>
          </ac:picMkLst>
        </pc:picChg>
        <pc:cxnChg chg="mod">
          <ac:chgData name="Yoel Kortick" userId="167978f5-7f40-4909-85d5-d4149554ad4e" providerId="ADAL" clId="{BDD888A3-7269-4AE3-A810-728D62BE5258}" dt="2024-06-19T04:57:22.567" v="1450" actId="14100"/>
          <ac:cxnSpMkLst>
            <pc:docMk/>
            <pc:sldMk cId="348879525" sldId="2147480524"/>
            <ac:cxnSpMk id="7" creationId="{ECD0F6D0-EB0C-6906-EC41-ECA7D1ECECF2}"/>
          </ac:cxnSpMkLst>
        </pc:cxnChg>
        <pc:cxnChg chg="mod">
          <ac:chgData name="Yoel Kortick" userId="167978f5-7f40-4909-85d5-d4149554ad4e" providerId="ADAL" clId="{BDD888A3-7269-4AE3-A810-728D62BE5258}" dt="2024-06-19T04:57:16.425" v="1448" actId="14100"/>
          <ac:cxnSpMkLst>
            <pc:docMk/>
            <pc:sldMk cId="348879525" sldId="2147480524"/>
            <ac:cxnSpMk id="9" creationId="{82476278-8ABB-17E1-A474-A0945CD6A65F}"/>
          </ac:cxnSpMkLst>
        </pc:cxnChg>
        <pc:cxnChg chg="mod">
          <ac:chgData name="Yoel Kortick" userId="167978f5-7f40-4909-85d5-d4149554ad4e" providerId="ADAL" clId="{BDD888A3-7269-4AE3-A810-728D62BE5258}" dt="2024-06-19T04:57:04.040" v="1444" actId="14100"/>
          <ac:cxnSpMkLst>
            <pc:docMk/>
            <pc:sldMk cId="348879525" sldId="2147480524"/>
            <ac:cxnSpMk id="10" creationId="{70C9FBAF-5EAE-EF14-1972-55195D5CF71E}"/>
          </ac:cxnSpMkLst>
        </pc:cxnChg>
        <pc:cxnChg chg="add">
          <ac:chgData name="Yoel Kortick" userId="167978f5-7f40-4909-85d5-d4149554ad4e" providerId="ADAL" clId="{BDD888A3-7269-4AE3-A810-728D62BE5258}" dt="2024-06-19T04:58:24.454" v="1513" actId="11529"/>
          <ac:cxnSpMkLst>
            <pc:docMk/>
            <pc:sldMk cId="348879525" sldId="2147480524"/>
            <ac:cxnSpMk id="19" creationId="{BCBCD7FF-B71F-F509-658D-F72DBD68FF27}"/>
          </ac:cxnSpMkLst>
        </pc:cxnChg>
      </pc:sldChg>
      <pc:sldChg chg="addSp delSp modSp add mod">
        <pc:chgData name="Yoel Kortick" userId="167978f5-7f40-4909-85d5-d4149554ad4e" providerId="ADAL" clId="{BDD888A3-7269-4AE3-A810-728D62BE5258}" dt="2024-06-19T05:09:40.537" v="1970"/>
        <pc:sldMkLst>
          <pc:docMk/>
          <pc:sldMk cId="3289121955" sldId="2147480525"/>
        </pc:sldMkLst>
        <pc:spChg chg="mod">
          <ac:chgData name="Yoel Kortick" userId="167978f5-7f40-4909-85d5-d4149554ad4e" providerId="ADAL" clId="{BDD888A3-7269-4AE3-A810-728D62BE5258}" dt="2024-06-19T05:09:40.537" v="1970"/>
          <ac:spMkLst>
            <pc:docMk/>
            <pc:sldMk cId="3289121955" sldId="2147480525"/>
            <ac:spMk id="4" creationId="{A3CD07B1-8914-964E-091B-2F3DEF410343}"/>
          </ac:spMkLst>
        </pc:spChg>
        <pc:spChg chg="del">
          <ac:chgData name="Yoel Kortick" userId="167978f5-7f40-4909-85d5-d4149554ad4e" providerId="ADAL" clId="{BDD888A3-7269-4AE3-A810-728D62BE5258}" dt="2024-06-19T05:00:43.601" v="1543" actId="478"/>
          <ac:spMkLst>
            <pc:docMk/>
            <pc:sldMk cId="3289121955" sldId="2147480525"/>
            <ac:spMk id="5" creationId="{67EDF062-0C5F-35DC-2C6A-A07B192E85C1}"/>
          </ac:spMkLst>
        </pc:spChg>
        <pc:spChg chg="del">
          <ac:chgData name="Yoel Kortick" userId="167978f5-7f40-4909-85d5-d4149554ad4e" providerId="ADAL" clId="{BDD888A3-7269-4AE3-A810-728D62BE5258}" dt="2024-06-19T05:00:49.704" v="1545" actId="478"/>
          <ac:spMkLst>
            <pc:docMk/>
            <pc:sldMk cId="3289121955" sldId="2147480525"/>
            <ac:spMk id="8" creationId="{91E9B2AE-8E57-D838-8E03-1BC1E5C5FDA0}"/>
          </ac:spMkLst>
        </pc:spChg>
        <pc:spChg chg="del">
          <ac:chgData name="Yoel Kortick" userId="167978f5-7f40-4909-85d5-d4149554ad4e" providerId="ADAL" clId="{BDD888A3-7269-4AE3-A810-728D62BE5258}" dt="2024-06-19T05:00:45.944" v="1544" actId="478"/>
          <ac:spMkLst>
            <pc:docMk/>
            <pc:sldMk cId="3289121955" sldId="2147480525"/>
            <ac:spMk id="11" creationId="{D7196EF5-765C-EDFE-D52A-0719487F94FA}"/>
          </ac:spMkLst>
        </pc:spChg>
        <pc:spChg chg="del">
          <ac:chgData name="Yoel Kortick" userId="167978f5-7f40-4909-85d5-d4149554ad4e" providerId="ADAL" clId="{BDD888A3-7269-4AE3-A810-728D62BE5258}" dt="2024-06-19T05:00:41.658" v="1542" actId="478"/>
          <ac:spMkLst>
            <pc:docMk/>
            <pc:sldMk cId="3289121955" sldId="2147480525"/>
            <ac:spMk id="13" creationId="{47B31D26-E470-8F8D-CB36-19417C631F48}"/>
          </ac:spMkLst>
        </pc:spChg>
        <pc:spChg chg="mod">
          <ac:chgData name="Yoel Kortick" userId="167978f5-7f40-4909-85d5-d4149554ad4e" providerId="ADAL" clId="{BDD888A3-7269-4AE3-A810-728D62BE5258}" dt="2024-06-19T05:00:54.646" v="1576" actId="1035"/>
          <ac:spMkLst>
            <pc:docMk/>
            <pc:sldMk cId="3289121955" sldId="2147480525"/>
            <ac:spMk id="17" creationId="{68199993-8B00-0F89-655F-AC6CF350BB0F}"/>
          </ac:spMkLst>
        </pc:spChg>
        <pc:picChg chg="del">
          <ac:chgData name="Yoel Kortick" userId="167978f5-7f40-4909-85d5-d4149554ad4e" providerId="ADAL" clId="{BDD888A3-7269-4AE3-A810-728D62BE5258}" dt="2024-06-19T05:00:09.648" v="1515" actId="478"/>
          <ac:picMkLst>
            <pc:docMk/>
            <pc:sldMk cId="3289121955" sldId="2147480525"/>
            <ac:picMk id="2" creationId="{7D63219C-0E1E-816A-D35A-A0DF2C5A3864}"/>
          </ac:picMkLst>
        </pc:picChg>
        <pc:picChg chg="add mod ord">
          <ac:chgData name="Yoel Kortick" userId="167978f5-7f40-4909-85d5-d4149554ad4e" providerId="ADAL" clId="{BDD888A3-7269-4AE3-A810-728D62BE5258}" dt="2024-06-19T05:00:57.787" v="1577" actId="208"/>
          <ac:picMkLst>
            <pc:docMk/>
            <pc:sldMk cId="3289121955" sldId="2147480525"/>
            <ac:picMk id="14" creationId="{AB82010B-FB25-2208-F27A-6F0130F5D1E4}"/>
          </ac:picMkLst>
        </pc:picChg>
        <pc:cxnChg chg="del">
          <ac:chgData name="Yoel Kortick" userId="167978f5-7f40-4909-85d5-d4149554ad4e" providerId="ADAL" clId="{BDD888A3-7269-4AE3-A810-728D62BE5258}" dt="2024-06-19T05:00:36.986" v="1539" actId="478"/>
          <ac:cxnSpMkLst>
            <pc:docMk/>
            <pc:sldMk cId="3289121955" sldId="2147480525"/>
            <ac:cxnSpMk id="7" creationId="{ECD0F6D0-EB0C-6906-EC41-ECA7D1ECECF2}"/>
          </ac:cxnSpMkLst>
        </pc:cxnChg>
        <pc:cxnChg chg="del">
          <ac:chgData name="Yoel Kortick" userId="167978f5-7f40-4909-85d5-d4149554ad4e" providerId="ADAL" clId="{BDD888A3-7269-4AE3-A810-728D62BE5258}" dt="2024-06-19T05:00:39.122" v="1541" actId="478"/>
          <ac:cxnSpMkLst>
            <pc:docMk/>
            <pc:sldMk cId="3289121955" sldId="2147480525"/>
            <ac:cxnSpMk id="9" creationId="{82476278-8ABB-17E1-A474-A0945CD6A65F}"/>
          </ac:cxnSpMkLst>
        </pc:cxnChg>
        <pc:cxnChg chg="del">
          <ac:chgData name="Yoel Kortick" userId="167978f5-7f40-4909-85d5-d4149554ad4e" providerId="ADAL" clId="{BDD888A3-7269-4AE3-A810-728D62BE5258}" dt="2024-06-19T05:00:38.104" v="1540" actId="478"/>
          <ac:cxnSpMkLst>
            <pc:docMk/>
            <pc:sldMk cId="3289121955" sldId="2147480525"/>
            <ac:cxnSpMk id="10" creationId="{70C9FBAF-5EAE-EF14-1972-55195D5CF71E}"/>
          </ac:cxnSpMkLst>
        </pc:cxnChg>
        <pc:cxnChg chg="mod">
          <ac:chgData name="Yoel Kortick" userId="167978f5-7f40-4909-85d5-d4149554ad4e" providerId="ADAL" clId="{BDD888A3-7269-4AE3-A810-728D62BE5258}" dt="2024-06-19T05:00:54.646" v="1576" actId="1035"/>
          <ac:cxnSpMkLst>
            <pc:docMk/>
            <pc:sldMk cId="3289121955" sldId="2147480525"/>
            <ac:cxnSpMk id="19" creationId="{BCBCD7FF-B71F-F509-658D-F72DBD68FF27}"/>
          </ac:cxnSpMkLst>
        </pc:cxnChg>
      </pc:sldChg>
      <pc:sldChg chg="addSp delSp modSp add mod">
        <pc:chgData name="Yoel Kortick" userId="167978f5-7f40-4909-85d5-d4149554ad4e" providerId="ADAL" clId="{BDD888A3-7269-4AE3-A810-728D62BE5258}" dt="2024-06-20T06:54:46.799" v="9994" actId="1035"/>
        <pc:sldMkLst>
          <pc:docMk/>
          <pc:sldMk cId="3410269240" sldId="2147480526"/>
        </pc:sldMkLst>
        <pc:spChg chg="mod">
          <ac:chgData name="Yoel Kortick" userId="167978f5-7f40-4909-85d5-d4149554ad4e" providerId="ADAL" clId="{BDD888A3-7269-4AE3-A810-728D62BE5258}" dt="2024-06-19T05:07:30.634" v="1950"/>
          <ac:spMkLst>
            <pc:docMk/>
            <pc:sldMk cId="3410269240" sldId="2147480526"/>
            <ac:spMk id="4" creationId="{74938768-C113-2CEC-A3DA-FC0B0A13B941}"/>
          </ac:spMkLst>
        </pc:spChg>
        <pc:spChg chg="del">
          <ac:chgData name="Yoel Kortick" userId="167978f5-7f40-4909-85d5-d4149554ad4e" providerId="ADAL" clId="{BDD888A3-7269-4AE3-A810-728D62BE5258}" dt="2024-06-20T06:54:38.431" v="9975" actId="478"/>
          <ac:spMkLst>
            <pc:docMk/>
            <pc:sldMk cId="3410269240" sldId="2147480526"/>
            <ac:spMk id="5" creationId="{7D8C6FD9-B4C2-CFAD-215B-58C53E4C1DF9}"/>
          </ac:spMkLst>
        </pc:spChg>
        <pc:spChg chg="add del mod">
          <ac:chgData name="Yoel Kortick" userId="167978f5-7f40-4909-85d5-d4149554ad4e" providerId="ADAL" clId="{BDD888A3-7269-4AE3-A810-728D62BE5258}" dt="2024-06-20T06:54:41.491" v="9976" actId="478"/>
          <ac:spMkLst>
            <pc:docMk/>
            <pc:sldMk cId="3410269240" sldId="2147480526"/>
            <ac:spMk id="6" creationId="{53C8702D-28A9-35FA-B83F-9470C1F5B82C}"/>
          </ac:spMkLst>
        </pc:spChg>
        <pc:spChg chg="mod">
          <ac:chgData name="Yoel Kortick" userId="167978f5-7f40-4909-85d5-d4149554ad4e" providerId="ADAL" clId="{BDD888A3-7269-4AE3-A810-728D62BE5258}" dt="2024-06-20T06:54:46.799" v="9994" actId="1035"/>
          <ac:spMkLst>
            <pc:docMk/>
            <pc:sldMk cId="3410269240" sldId="2147480526"/>
            <ac:spMk id="7" creationId="{1C7434DC-B510-EE93-111F-FE54329892B8}"/>
          </ac:spMkLst>
        </pc:spChg>
        <pc:spChg chg="del">
          <ac:chgData name="Yoel Kortick" userId="167978f5-7f40-4909-85d5-d4149554ad4e" providerId="ADAL" clId="{BDD888A3-7269-4AE3-A810-728D62BE5258}" dt="2024-06-19T05:04:06.900" v="1738" actId="478"/>
          <ac:spMkLst>
            <pc:docMk/>
            <pc:sldMk cId="3410269240" sldId="2147480526"/>
            <ac:spMk id="8" creationId="{7D477884-F0E7-EE02-BC7B-685148E6A0AB}"/>
          </ac:spMkLst>
        </pc:spChg>
        <pc:spChg chg="mod">
          <ac:chgData name="Yoel Kortick" userId="167978f5-7f40-4909-85d5-d4149554ad4e" providerId="ADAL" clId="{BDD888A3-7269-4AE3-A810-728D62BE5258}" dt="2024-06-20T06:54:46.799" v="9994" actId="1035"/>
          <ac:spMkLst>
            <pc:docMk/>
            <pc:sldMk cId="3410269240" sldId="2147480526"/>
            <ac:spMk id="9" creationId="{91841536-E772-4752-99AE-49E98B35117B}"/>
          </ac:spMkLst>
        </pc:spChg>
        <pc:picChg chg="del">
          <ac:chgData name="Yoel Kortick" userId="167978f5-7f40-4909-85d5-d4149554ad4e" providerId="ADAL" clId="{BDD888A3-7269-4AE3-A810-728D62BE5258}" dt="2024-06-19T05:03:48.522" v="1714" actId="478"/>
          <ac:picMkLst>
            <pc:docMk/>
            <pc:sldMk cId="3410269240" sldId="2147480526"/>
            <ac:picMk id="6" creationId="{AEA060BD-ACC6-C746-41D2-7C8F722A0A44}"/>
          </ac:picMkLst>
        </pc:picChg>
        <pc:picChg chg="add mod ord">
          <ac:chgData name="Yoel Kortick" userId="167978f5-7f40-4909-85d5-d4149554ad4e" providerId="ADAL" clId="{BDD888A3-7269-4AE3-A810-728D62BE5258}" dt="2024-06-20T06:54:46.799" v="9994" actId="1035"/>
          <ac:picMkLst>
            <pc:docMk/>
            <pc:sldMk cId="3410269240" sldId="2147480526"/>
            <ac:picMk id="10" creationId="{ACD277DD-D739-05FA-747F-203A0E2CCA44}"/>
          </ac:picMkLst>
        </pc:picChg>
        <pc:cxnChg chg="add mod">
          <ac:chgData name="Yoel Kortick" userId="167978f5-7f40-4909-85d5-d4149554ad4e" providerId="ADAL" clId="{BDD888A3-7269-4AE3-A810-728D62BE5258}" dt="2024-06-20T06:54:46.799" v="9994" actId="1035"/>
          <ac:cxnSpMkLst>
            <pc:docMk/>
            <pc:sldMk cId="3410269240" sldId="2147480526"/>
            <ac:cxnSpMk id="12" creationId="{A79B408F-BCD3-0260-E92A-5167D934D717}"/>
          </ac:cxnSpMkLst>
        </pc:cxnChg>
      </pc:sldChg>
      <pc:sldChg chg="addSp delSp modSp add mod">
        <pc:chgData name="Yoel Kortick" userId="167978f5-7f40-4909-85d5-d4149554ad4e" providerId="ADAL" clId="{BDD888A3-7269-4AE3-A810-728D62BE5258}" dt="2024-06-19T05:13:29.090" v="2082" actId="14100"/>
        <pc:sldMkLst>
          <pc:docMk/>
          <pc:sldMk cId="625088373" sldId="2147480527"/>
        </pc:sldMkLst>
        <pc:spChg chg="del">
          <ac:chgData name="Yoel Kortick" userId="167978f5-7f40-4909-85d5-d4149554ad4e" providerId="ADAL" clId="{BDD888A3-7269-4AE3-A810-728D62BE5258}" dt="2024-06-19T05:10:53.688" v="1993" actId="478"/>
          <ac:spMkLst>
            <pc:docMk/>
            <pc:sldMk cId="625088373" sldId="2147480527"/>
            <ac:spMk id="8" creationId="{91E9B2AE-8E57-D838-8E03-1BC1E5C5FDA0}"/>
          </ac:spMkLst>
        </pc:spChg>
        <pc:spChg chg="add mod">
          <ac:chgData name="Yoel Kortick" userId="167978f5-7f40-4909-85d5-d4149554ad4e" providerId="ADAL" clId="{BDD888A3-7269-4AE3-A810-728D62BE5258}" dt="2024-06-19T05:13:29.090" v="2082" actId="14100"/>
          <ac:spMkLst>
            <pc:docMk/>
            <pc:sldMk cId="625088373" sldId="2147480527"/>
            <ac:spMk id="12" creationId="{AB4C6620-F098-1476-4AC2-72C69549B3FA}"/>
          </ac:spMkLst>
        </pc:spChg>
        <pc:spChg chg="del">
          <ac:chgData name="Yoel Kortick" userId="167978f5-7f40-4909-85d5-d4149554ad4e" providerId="ADAL" clId="{BDD888A3-7269-4AE3-A810-728D62BE5258}" dt="2024-06-19T05:10:57.980" v="1997" actId="478"/>
          <ac:spMkLst>
            <pc:docMk/>
            <pc:sldMk cId="625088373" sldId="2147480527"/>
            <ac:spMk id="13" creationId="{47B31D26-E470-8F8D-CB36-19417C631F48}"/>
          </ac:spMkLst>
        </pc:spChg>
        <pc:spChg chg="add mod">
          <ac:chgData name="Yoel Kortick" userId="167978f5-7f40-4909-85d5-d4149554ad4e" providerId="ADAL" clId="{BDD888A3-7269-4AE3-A810-728D62BE5258}" dt="2024-06-19T05:12:07.819" v="2013" actId="14100"/>
          <ac:spMkLst>
            <pc:docMk/>
            <pc:sldMk cId="625088373" sldId="2147480527"/>
            <ac:spMk id="14" creationId="{2E95DC3A-B49C-78F3-45D2-B42B9EEE09CD}"/>
          </ac:spMkLst>
        </pc:spChg>
        <pc:spChg chg="add mod">
          <ac:chgData name="Yoel Kortick" userId="167978f5-7f40-4909-85d5-d4149554ad4e" providerId="ADAL" clId="{BDD888A3-7269-4AE3-A810-728D62BE5258}" dt="2024-06-19T05:12:14.715" v="2015" actId="14100"/>
          <ac:spMkLst>
            <pc:docMk/>
            <pc:sldMk cId="625088373" sldId="2147480527"/>
            <ac:spMk id="15" creationId="{FCC44E21-7D9E-B178-D10D-FCD17CDD3553}"/>
          </ac:spMkLst>
        </pc:spChg>
        <pc:picChg chg="del">
          <ac:chgData name="Yoel Kortick" userId="167978f5-7f40-4909-85d5-d4149554ad4e" providerId="ADAL" clId="{BDD888A3-7269-4AE3-A810-728D62BE5258}" dt="2024-06-19T05:10:36.918" v="1972" actId="478"/>
          <ac:picMkLst>
            <pc:docMk/>
            <pc:sldMk cId="625088373" sldId="2147480527"/>
            <ac:picMk id="2" creationId="{7D63219C-0E1E-816A-D35A-A0DF2C5A3864}"/>
          </ac:picMkLst>
        </pc:picChg>
        <pc:picChg chg="add mod ord">
          <ac:chgData name="Yoel Kortick" userId="167978f5-7f40-4909-85d5-d4149554ad4e" providerId="ADAL" clId="{BDD888A3-7269-4AE3-A810-728D62BE5258}" dt="2024-06-19T05:10:46.402" v="1992" actId="1036"/>
          <ac:picMkLst>
            <pc:docMk/>
            <pc:sldMk cId="625088373" sldId="2147480527"/>
            <ac:picMk id="11" creationId="{01B7D1BC-976B-C7B2-FEBB-5B8E29ED0D7D}"/>
          </ac:picMkLst>
        </pc:picChg>
        <pc:cxnChg chg="del">
          <ac:chgData name="Yoel Kortick" userId="167978f5-7f40-4909-85d5-d4149554ad4e" providerId="ADAL" clId="{BDD888A3-7269-4AE3-A810-728D62BE5258}" dt="2024-06-19T05:10:55.646" v="1995" actId="478"/>
          <ac:cxnSpMkLst>
            <pc:docMk/>
            <pc:sldMk cId="625088373" sldId="2147480527"/>
            <ac:cxnSpMk id="7" creationId="{ECD0F6D0-EB0C-6906-EC41-ECA7D1ECECF2}"/>
          </ac:cxnSpMkLst>
        </pc:cxnChg>
        <pc:cxnChg chg="del">
          <ac:chgData name="Yoel Kortick" userId="167978f5-7f40-4909-85d5-d4149554ad4e" providerId="ADAL" clId="{BDD888A3-7269-4AE3-A810-728D62BE5258}" dt="2024-06-19T05:10:54.893" v="1994" actId="478"/>
          <ac:cxnSpMkLst>
            <pc:docMk/>
            <pc:sldMk cId="625088373" sldId="2147480527"/>
            <ac:cxnSpMk id="9" creationId="{82476278-8ABB-17E1-A474-A0945CD6A65F}"/>
          </ac:cxnSpMkLst>
        </pc:cxnChg>
        <pc:cxnChg chg="del">
          <ac:chgData name="Yoel Kortick" userId="167978f5-7f40-4909-85d5-d4149554ad4e" providerId="ADAL" clId="{BDD888A3-7269-4AE3-A810-728D62BE5258}" dt="2024-06-19T05:10:56.673" v="1996" actId="478"/>
          <ac:cxnSpMkLst>
            <pc:docMk/>
            <pc:sldMk cId="625088373" sldId="2147480527"/>
            <ac:cxnSpMk id="10" creationId="{70C9FBAF-5EAE-EF14-1972-55195D5CF71E}"/>
          </ac:cxnSpMkLst>
        </pc:cxnChg>
      </pc:sldChg>
      <pc:sldChg chg="modSp add mod">
        <pc:chgData name="Yoel Kortick" userId="167978f5-7f40-4909-85d5-d4149554ad4e" providerId="ADAL" clId="{BDD888A3-7269-4AE3-A810-728D62BE5258}" dt="2024-06-19T05:19:00.328" v="2201" actId="404"/>
        <pc:sldMkLst>
          <pc:docMk/>
          <pc:sldMk cId="3675017061" sldId="2147480528"/>
        </pc:sldMkLst>
        <pc:spChg chg="mod">
          <ac:chgData name="Yoel Kortick" userId="167978f5-7f40-4909-85d5-d4149554ad4e" providerId="ADAL" clId="{BDD888A3-7269-4AE3-A810-728D62BE5258}" dt="2024-06-19T05:19:00.328" v="2201" actId="404"/>
          <ac:spMkLst>
            <pc:docMk/>
            <pc:sldMk cId="3675017061" sldId="2147480528"/>
            <ac:spMk id="5" creationId="{5F39E5D2-75A6-DFCC-2120-804474CE30AA}"/>
          </ac:spMkLst>
        </pc:spChg>
      </pc:sldChg>
      <pc:sldChg chg="addSp delSp modSp add mod">
        <pc:chgData name="Yoel Kortick" userId="167978f5-7f40-4909-85d5-d4149554ad4e" providerId="ADAL" clId="{BDD888A3-7269-4AE3-A810-728D62BE5258}" dt="2024-06-19T05:36:33.289" v="2446" actId="14100"/>
        <pc:sldMkLst>
          <pc:docMk/>
          <pc:sldMk cId="783614517" sldId="2147480529"/>
        </pc:sldMkLst>
        <pc:spChg chg="add mod">
          <ac:chgData name="Yoel Kortick" userId="167978f5-7f40-4909-85d5-d4149554ad4e" providerId="ADAL" clId="{BDD888A3-7269-4AE3-A810-728D62BE5258}" dt="2024-06-19T05:36:33.289" v="2446" actId="14100"/>
          <ac:spMkLst>
            <pc:docMk/>
            <pc:sldMk cId="783614517" sldId="2147480529"/>
            <ac:spMk id="8" creationId="{46A76EC2-CF34-A922-2709-267C4B959235}"/>
          </ac:spMkLst>
        </pc:spChg>
        <pc:spChg chg="del mod">
          <ac:chgData name="Yoel Kortick" userId="167978f5-7f40-4909-85d5-d4149554ad4e" providerId="ADAL" clId="{BDD888A3-7269-4AE3-A810-728D62BE5258}" dt="2024-06-19T05:36:23.527" v="2439" actId="478"/>
          <ac:spMkLst>
            <pc:docMk/>
            <pc:sldMk cId="783614517" sldId="2147480529"/>
            <ac:spMk id="9" creationId="{EC181748-41B8-3ED8-985B-A90F04766C6F}"/>
          </ac:spMkLst>
        </pc:spChg>
        <pc:picChg chg="del">
          <ac:chgData name="Yoel Kortick" userId="167978f5-7f40-4909-85d5-d4149554ad4e" providerId="ADAL" clId="{BDD888A3-7269-4AE3-A810-728D62BE5258}" dt="2024-06-19T05:34:43.906" v="2335" actId="478"/>
          <ac:picMkLst>
            <pc:docMk/>
            <pc:sldMk cId="783614517" sldId="2147480529"/>
            <ac:picMk id="2" creationId="{01DE4AC3-5E3E-6085-0531-D345779693E4}"/>
          </ac:picMkLst>
        </pc:picChg>
        <pc:picChg chg="add mod ord">
          <ac:chgData name="Yoel Kortick" userId="167978f5-7f40-4909-85d5-d4149554ad4e" providerId="ADAL" clId="{BDD888A3-7269-4AE3-A810-728D62BE5258}" dt="2024-06-19T05:35:11.067" v="2367" actId="208"/>
          <ac:picMkLst>
            <pc:docMk/>
            <pc:sldMk cId="783614517" sldId="2147480529"/>
            <ac:picMk id="6" creationId="{B63F0C03-0277-77E5-F794-A46F9610ED30}"/>
          </ac:picMkLst>
        </pc:picChg>
        <pc:cxnChg chg="del">
          <ac:chgData name="Yoel Kortick" userId="167978f5-7f40-4909-85d5-d4149554ad4e" providerId="ADAL" clId="{BDD888A3-7269-4AE3-A810-728D62BE5258}" dt="2024-06-19T05:35:09.318" v="2366" actId="478"/>
          <ac:cxnSpMkLst>
            <pc:docMk/>
            <pc:sldMk cId="783614517" sldId="2147480529"/>
            <ac:cxnSpMk id="7" creationId="{194689AA-C1C1-2A37-20DA-939CD38FC065}"/>
          </ac:cxnSpMkLst>
        </pc:cxnChg>
      </pc:sldChg>
      <pc:sldChg chg="addSp delSp modSp add mod">
        <pc:chgData name="Yoel Kortick" userId="167978f5-7f40-4909-85d5-d4149554ad4e" providerId="ADAL" clId="{BDD888A3-7269-4AE3-A810-728D62BE5258}" dt="2024-06-19T05:37:41.580" v="2484" actId="14100"/>
        <pc:sldMkLst>
          <pc:docMk/>
          <pc:sldMk cId="298784021" sldId="2147480530"/>
        </pc:sldMkLst>
        <pc:spChg chg="add mod">
          <ac:chgData name="Yoel Kortick" userId="167978f5-7f40-4909-85d5-d4149554ad4e" providerId="ADAL" clId="{BDD888A3-7269-4AE3-A810-728D62BE5258}" dt="2024-06-19T05:37:31.837" v="2482" actId="14100"/>
          <ac:spMkLst>
            <pc:docMk/>
            <pc:sldMk cId="298784021" sldId="2147480530"/>
            <ac:spMk id="7" creationId="{A00D88CA-C130-B707-1A1B-66F387E91A0A}"/>
          </ac:spMkLst>
        </pc:spChg>
        <pc:spChg chg="mod">
          <ac:chgData name="Yoel Kortick" userId="167978f5-7f40-4909-85d5-d4149554ad4e" providerId="ADAL" clId="{BDD888A3-7269-4AE3-A810-728D62BE5258}" dt="2024-06-19T05:36:14.375" v="2438" actId="1076"/>
          <ac:spMkLst>
            <pc:docMk/>
            <pc:sldMk cId="298784021" sldId="2147480530"/>
            <ac:spMk id="9" creationId="{EC181748-41B8-3ED8-985B-A90F04766C6F}"/>
          </ac:spMkLst>
        </pc:spChg>
        <pc:picChg chg="add mod ord">
          <ac:chgData name="Yoel Kortick" userId="167978f5-7f40-4909-85d5-d4149554ad4e" providerId="ADAL" clId="{BDD888A3-7269-4AE3-A810-728D62BE5258}" dt="2024-06-19T05:36:38.001" v="2447" actId="208"/>
          <ac:picMkLst>
            <pc:docMk/>
            <pc:sldMk cId="298784021" sldId="2147480530"/>
            <ac:picMk id="5" creationId="{D83EF2BE-3388-8D32-2543-48D71869C03F}"/>
          </ac:picMkLst>
        </pc:picChg>
        <pc:picChg chg="del">
          <ac:chgData name="Yoel Kortick" userId="167978f5-7f40-4909-85d5-d4149554ad4e" providerId="ADAL" clId="{BDD888A3-7269-4AE3-A810-728D62BE5258}" dt="2024-06-19T05:35:36.807" v="2369" actId="478"/>
          <ac:picMkLst>
            <pc:docMk/>
            <pc:sldMk cId="298784021" sldId="2147480530"/>
            <ac:picMk id="6" creationId="{B63F0C03-0277-77E5-F794-A46F9610ED30}"/>
          </ac:picMkLst>
        </pc:picChg>
        <pc:cxnChg chg="add mod">
          <ac:chgData name="Yoel Kortick" userId="167978f5-7f40-4909-85d5-d4149554ad4e" providerId="ADAL" clId="{BDD888A3-7269-4AE3-A810-728D62BE5258}" dt="2024-06-19T05:37:41.580" v="2484" actId="14100"/>
          <ac:cxnSpMkLst>
            <pc:docMk/>
            <pc:sldMk cId="298784021" sldId="2147480530"/>
            <ac:cxnSpMk id="10" creationId="{9CC6B444-0BA5-D27F-BD2B-8DEA68381F19}"/>
          </ac:cxnSpMkLst>
        </pc:cxnChg>
      </pc:sldChg>
      <pc:sldChg chg="addSp delSp modSp add mod">
        <pc:chgData name="Yoel Kortick" userId="167978f5-7f40-4909-85d5-d4149554ad4e" providerId="ADAL" clId="{BDD888A3-7269-4AE3-A810-728D62BE5258}" dt="2024-06-20T07:02:25.682" v="10470" actId="20577"/>
        <pc:sldMkLst>
          <pc:docMk/>
          <pc:sldMk cId="1080137112" sldId="2147480531"/>
        </pc:sldMkLst>
        <pc:spChg chg="del">
          <ac:chgData name="Yoel Kortick" userId="167978f5-7f40-4909-85d5-d4149554ad4e" providerId="ADAL" clId="{BDD888A3-7269-4AE3-A810-728D62BE5258}" dt="2024-06-19T05:38:23.514" v="2503" actId="478"/>
          <ac:spMkLst>
            <pc:docMk/>
            <pc:sldMk cId="1080137112" sldId="2147480531"/>
            <ac:spMk id="7" creationId="{A00D88CA-C130-B707-1A1B-66F387E91A0A}"/>
          </ac:spMkLst>
        </pc:spChg>
        <pc:spChg chg="add">
          <ac:chgData name="Yoel Kortick" userId="167978f5-7f40-4909-85d5-d4149554ad4e" providerId="ADAL" clId="{BDD888A3-7269-4AE3-A810-728D62BE5258}" dt="2024-06-19T06:01:01.900" v="3669" actId="11529"/>
          <ac:spMkLst>
            <pc:docMk/>
            <pc:sldMk cId="1080137112" sldId="2147480531"/>
            <ac:spMk id="8" creationId="{0FABF7E8-C202-7EE2-E380-22F74F53A04E}"/>
          </ac:spMkLst>
        </pc:spChg>
        <pc:spChg chg="mod">
          <ac:chgData name="Yoel Kortick" userId="167978f5-7f40-4909-85d5-d4149554ad4e" providerId="ADAL" clId="{BDD888A3-7269-4AE3-A810-728D62BE5258}" dt="2024-06-20T07:02:25.682" v="10470" actId="20577"/>
          <ac:spMkLst>
            <pc:docMk/>
            <pc:sldMk cId="1080137112" sldId="2147480531"/>
            <ac:spMk id="9" creationId="{EC181748-41B8-3ED8-985B-A90F04766C6F}"/>
          </ac:spMkLst>
        </pc:spChg>
        <pc:picChg chg="del">
          <ac:chgData name="Yoel Kortick" userId="167978f5-7f40-4909-85d5-d4149554ad4e" providerId="ADAL" clId="{BDD888A3-7269-4AE3-A810-728D62BE5258}" dt="2024-06-19T05:38:13.997" v="2486" actId="478"/>
          <ac:picMkLst>
            <pc:docMk/>
            <pc:sldMk cId="1080137112" sldId="2147480531"/>
            <ac:picMk id="5" creationId="{D83EF2BE-3388-8D32-2543-48D71869C03F}"/>
          </ac:picMkLst>
        </pc:picChg>
        <pc:picChg chg="add mod ord">
          <ac:chgData name="Yoel Kortick" userId="167978f5-7f40-4909-85d5-d4149554ad4e" providerId="ADAL" clId="{BDD888A3-7269-4AE3-A810-728D62BE5258}" dt="2024-06-19T05:39:57.621" v="2612" actId="208"/>
          <ac:picMkLst>
            <pc:docMk/>
            <pc:sldMk cId="1080137112" sldId="2147480531"/>
            <ac:picMk id="6" creationId="{E4F47395-5A64-D469-1F75-30F133FD543A}"/>
          </ac:picMkLst>
        </pc:picChg>
        <pc:cxnChg chg="del">
          <ac:chgData name="Yoel Kortick" userId="167978f5-7f40-4909-85d5-d4149554ad4e" providerId="ADAL" clId="{BDD888A3-7269-4AE3-A810-728D62BE5258}" dt="2024-06-19T05:38:24.663" v="2504" actId="478"/>
          <ac:cxnSpMkLst>
            <pc:docMk/>
            <pc:sldMk cId="1080137112" sldId="2147480531"/>
            <ac:cxnSpMk id="10" creationId="{9CC6B444-0BA5-D27F-BD2B-8DEA68381F19}"/>
          </ac:cxnSpMkLst>
        </pc:cxnChg>
      </pc:sldChg>
      <pc:sldChg chg="addSp delSp modSp add mod">
        <pc:chgData name="Yoel Kortick" userId="167978f5-7f40-4909-85d5-d4149554ad4e" providerId="ADAL" clId="{BDD888A3-7269-4AE3-A810-728D62BE5258}" dt="2024-06-19T05:40:43.547" v="2714" actId="208"/>
        <pc:sldMkLst>
          <pc:docMk/>
          <pc:sldMk cId="639139448" sldId="2147480532"/>
        </pc:sldMkLst>
        <pc:spChg chg="add">
          <ac:chgData name="Yoel Kortick" userId="167978f5-7f40-4909-85d5-d4149554ad4e" providerId="ADAL" clId="{BDD888A3-7269-4AE3-A810-728D62BE5258}" dt="2024-06-19T05:40:40.873" v="2713" actId="11529"/>
          <ac:spMkLst>
            <pc:docMk/>
            <pc:sldMk cId="639139448" sldId="2147480532"/>
            <ac:spMk id="7" creationId="{133DD1D8-7D4A-187A-CC4F-C341D81954FD}"/>
          </ac:spMkLst>
        </pc:spChg>
        <pc:spChg chg="mod">
          <ac:chgData name="Yoel Kortick" userId="167978f5-7f40-4909-85d5-d4149554ad4e" providerId="ADAL" clId="{BDD888A3-7269-4AE3-A810-728D62BE5258}" dt="2024-06-19T05:40:33.980" v="2712" actId="6549"/>
          <ac:spMkLst>
            <pc:docMk/>
            <pc:sldMk cId="639139448" sldId="2147480532"/>
            <ac:spMk id="9" creationId="{EC181748-41B8-3ED8-985B-A90F04766C6F}"/>
          </ac:spMkLst>
        </pc:spChg>
        <pc:picChg chg="add mod ord">
          <ac:chgData name="Yoel Kortick" userId="167978f5-7f40-4909-85d5-d4149554ad4e" providerId="ADAL" clId="{BDD888A3-7269-4AE3-A810-728D62BE5258}" dt="2024-06-19T05:40:43.547" v="2714" actId="208"/>
          <ac:picMkLst>
            <pc:docMk/>
            <pc:sldMk cId="639139448" sldId="2147480532"/>
            <ac:picMk id="5" creationId="{3F20FE06-72AD-C149-F085-A896E10BFF2F}"/>
          </ac:picMkLst>
        </pc:picChg>
        <pc:picChg chg="del">
          <ac:chgData name="Yoel Kortick" userId="167978f5-7f40-4909-85d5-d4149554ad4e" providerId="ADAL" clId="{BDD888A3-7269-4AE3-A810-728D62BE5258}" dt="2024-06-19T05:40:08.418" v="2614" actId="478"/>
          <ac:picMkLst>
            <pc:docMk/>
            <pc:sldMk cId="639139448" sldId="2147480532"/>
            <ac:picMk id="6" creationId="{E4F47395-5A64-D469-1F75-30F133FD543A}"/>
          </ac:picMkLst>
        </pc:picChg>
      </pc:sldChg>
      <pc:sldChg chg="addSp delSp modSp add mod">
        <pc:chgData name="Yoel Kortick" userId="167978f5-7f40-4909-85d5-d4149554ad4e" providerId="ADAL" clId="{BDD888A3-7269-4AE3-A810-728D62BE5258}" dt="2024-06-20T07:21:12.750" v="11083" actId="14100"/>
        <pc:sldMkLst>
          <pc:docMk/>
          <pc:sldMk cId="1585054114" sldId="2147480533"/>
        </pc:sldMkLst>
        <pc:spChg chg="mod">
          <ac:chgData name="Yoel Kortick" userId="167978f5-7f40-4909-85d5-d4149554ad4e" providerId="ADAL" clId="{BDD888A3-7269-4AE3-A810-728D62BE5258}" dt="2024-06-20T07:04:02.047" v="10474" actId="14100"/>
          <ac:spMkLst>
            <pc:docMk/>
            <pc:sldMk cId="1585054114" sldId="2147480533"/>
            <ac:spMk id="7" creationId="{313728C9-ECFD-A2BD-DAC8-4347167CC68E}"/>
          </ac:spMkLst>
        </pc:spChg>
        <pc:spChg chg="mod">
          <ac:chgData name="Yoel Kortick" userId="167978f5-7f40-4909-85d5-d4149554ad4e" providerId="ADAL" clId="{BDD888A3-7269-4AE3-A810-728D62BE5258}" dt="2024-06-19T05:57:30.857" v="3553" actId="1076"/>
          <ac:spMkLst>
            <pc:docMk/>
            <pc:sldMk cId="1585054114" sldId="2147480533"/>
            <ac:spMk id="10" creationId="{EFD00D3D-3EB9-0273-5B9F-665877945668}"/>
          </ac:spMkLst>
        </pc:spChg>
        <pc:spChg chg="add mod">
          <ac:chgData name="Yoel Kortick" userId="167978f5-7f40-4909-85d5-d4149554ad4e" providerId="ADAL" clId="{BDD888A3-7269-4AE3-A810-728D62BE5258}" dt="2024-06-20T07:21:12.750" v="11083" actId="14100"/>
          <ac:spMkLst>
            <pc:docMk/>
            <pc:sldMk cId="1585054114" sldId="2147480533"/>
            <ac:spMk id="11" creationId="{2125C238-7D75-6B20-0936-9C9411A1F6AC}"/>
          </ac:spMkLst>
        </pc:spChg>
        <pc:spChg chg="mod">
          <ac:chgData name="Yoel Kortick" userId="167978f5-7f40-4909-85d5-d4149554ad4e" providerId="ADAL" clId="{BDD888A3-7269-4AE3-A810-728D62BE5258}" dt="2024-06-20T07:04:08.408" v="10483" actId="1036"/>
          <ac:spMkLst>
            <pc:docMk/>
            <pc:sldMk cId="1585054114" sldId="2147480533"/>
            <ac:spMk id="13" creationId="{62DD40A6-36D0-DF62-4A57-AC94B5D38575}"/>
          </ac:spMkLst>
        </pc:spChg>
        <pc:picChg chg="del">
          <ac:chgData name="Yoel Kortick" userId="167978f5-7f40-4909-85d5-d4149554ad4e" providerId="ADAL" clId="{BDD888A3-7269-4AE3-A810-728D62BE5258}" dt="2024-06-19T05:53:57.132" v="3371" actId="478"/>
          <ac:picMkLst>
            <pc:docMk/>
            <pc:sldMk cId="1585054114" sldId="2147480533"/>
            <ac:picMk id="5" creationId="{19E38294-ACBA-DEA4-8152-F6B28C0240E7}"/>
          </ac:picMkLst>
        </pc:picChg>
        <pc:picChg chg="add del mod ord">
          <ac:chgData name="Yoel Kortick" userId="167978f5-7f40-4909-85d5-d4149554ad4e" providerId="ADAL" clId="{BDD888A3-7269-4AE3-A810-728D62BE5258}" dt="2024-06-19T05:57:07.392" v="3537" actId="478"/>
          <ac:picMkLst>
            <pc:docMk/>
            <pc:sldMk cId="1585054114" sldId="2147480533"/>
            <ac:picMk id="6" creationId="{BD46694D-FEFB-A974-7068-E4D8C040E0C5}"/>
          </ac:picMkLst>
        </pc:picChg>
        <pc:picChg chg="add mod ord">
          <ac:chgData name="Yoel Kortick" userId="167978f5-7f40-4909-85d5-d4149554ad4e" providerId="ADAL" clId="{BDD888A3-7269-4AE3-A810-728D62BE5258}" dt="2024-06-19T05:57:22.964" v="3552" actId="167"/>
          <ac:picMkLst>
            <pc:docMk/>
            <pc:sldMk cId="1585054114" sldId="2147480533"/>
            <ac:picMk id="9" creationId="{4380D21D-EEC6-CA9B-8C5D-C6C77B34A4B8}"/>
          </ac:picMkLst>
        </pc:picChg>
        <pc:cxnChg chg="add mod">
          <ac:chgData name="Yoel Kortick" userId="167978f5-7f40-4909-85d5-d4149554ad4e" providerId="ADAL" clId="{BDD888A3-7269-4AE3-A810-728D62BE5258}" dt="2024-06-19T05:59:09.916" v="3628" actId="14100"/>
          <ac:cxnSpMkLst>
            <pc:docMk/>
            <pc:sldMk cId="1585054114" sldId="2147480533"/>
            <ac:cxnSpMk id="14" creationId="{90D974AC-E3A5-D12E-F719-2DA034D0901F}"/>
          </ac:cxnSpMkLst>
        </pc:cxnChg>
        <pc:cxnChg chg="add mod">
          <ac:chgData name="Yoel Kortick" userId="167978f5-7f40-4909-85d5-d4149554ad4e" providerId="ADAL" clId="{BDD888A3-7269-4AE3-A810-728D62BE5258}" dt="2024-06-19T05:59:00.738" v="3627"/>
          <ac:cxnSpMkLst>
            <pc:docMk/>
            <pc:sldMk cId="1585054114" sldId="2147480533"/>
            <ac:cxnSpMk id="18" creationId="{521C5E09-2D66-278E-FCCB-3938E98BF070}"/>
          </ac:cxnSpMkLst>
        </pc:cxnChg>
      </pc:sldChg>
      <pc:sldChg chg="addSp delSp modSp add mod">
        <pc:chgData name="Yoel Kortick" userId="167978f5-7f40-4909-85d5-d4149554ad4e" providerId="ADAL" clId="{BDD888A3-7269-4AE3-A810-728D62BE5258}" dt="2024-06-20T07:22:52.674" v="11135" actId="14100"/>
        <pc:sldMkLst>
          <pc:docMk/>
          <pc:sldMk cId="4264571140" sldId="2147480534"/>
        </pc:sldMkLst>
        <pc:spChg chg="mod">
          <ac:chgData name="Yoel Kortick" userId="167978f5-7f40-4909-85d5-d4149554ad4e" providerId="ADAL" clId="{BDD888A3-7269-4AE3-A810-728D62BE5258}" dt="2024-06-19T11:52:40.441" v="4232" actId="6549"/>
          <ac:spMkLst>
            <pc:docMk/>
            <pc:sldMk cId="4264571140" sldId="2147480534"/>
            <ac:spMk id="4" creationId="{BF1093CB-2AFA-92E3-8599-B3E38321D1E2}"/>
          </ac:spMkLst>
        </pc:spChg>
        <pc:spChg chg="add mod">
          <ac:chgData name="Yoel Kortick" userId="167978f5-7f40-4909-85d5-d4149554ad4e" providerId="ADAL" clId="{BDD888A3-7269-4AE3-A810-728D62BE5258}" dt="2024-06-19T11:51:43.280" v="4221" actId="14100"/>
          <ac:spMkLst>
            <pc:docMk/>
            <pc:sldMk cId="4264571140" sldId="2147480534"/>
            <ac:spMk id="10" creationId="{8C23F0C3-448E-01C0-7BA3-FAD43C11411B}"/>
          </ac:spMkLst>
        </pc:spChg>
        <pc:spChg chg="mod">
          <ac:chgData name="Yoel Kortick" userId="167978f5-7f40-4909-85d5-d4149554ad4e" providerId="ADAL" clId="{BDD888A3-7269-4AE3-A810-728D62BE5258}" dt="2024-06-20T07:22:52.674" v="11135" actId="14100"/>
          <ac:spMkLst>
            <pc:docMk/>
            <pc:sldMk cId="4264571140" sldId="2147480534"/>
            <ac:spMk id="12" creationId="{5CCCF7B4-2C21-1EDD-4BDD-DBB6213CF657}"/>
          </ac:spMkLst>
        </pc:spChg>
        <pc:spChg chg="del">
          <ac:chgData name="Yoel Kortick" userId="167978f5-7f40-4909-85d5-d4149554ad4e" providerId="ADAL" clId="{BDD888A3-7269-4AE3-A810-728D62BE5258}" dt="2024-06-19T11:50:50.046" v="4122" actId="478"/>
          <ac:spMkLst>
            <pc:docMk/>
            <pc:sldMk cId="4264571140" sldId="2147480534"/>
            <ac:spMk id="13" creationId="{A8FDA6A3-9593-E9E5-E404-00EE2937CC05}"/>
          </ac:spMkLst>
        </pc:spChg>
        <pc:picChg chg="del">
          <ac:chgData name="Yoel Kortick" userId="167978f5-7f40-4909-85d5-d4149554ad4e" providerId="ADAL" clId="{BDD888A3-7269-4AE3-A810-728D62BE5258}" dt="2024-06-19T11:50:34.490" v="4117" actId="478"/>
          <ac:picMkLst>
            <pc:docMk/>
            <pc:sldMk cId="4264571140" sldId="2147480534"/>
            <ac:picMk id="6" creationId="{7EBE821B-D9AB-C5DB-D3DB-00E52858FD28}"/>
          </ac:picMkLst>
        </pc:picChg>
        <pc:picChg chg="add mod ord">
          <ac:chgData name="Yoel Kortick" userId="167978f5-7f40-4909-85d5-d4149554ad4e" providerId="ADAL" clId="{BDD888A3-7269-4AE3-A810-728D62BE5258}" dt="2024-06-19T11:50:42.423" v="4121" actId="1076"/>
          <ac:picMkLst>
            <pc:docMk/>
            <pc:sldMk cId="4264571140" sldId="2147480534"/>
            <ac:picMk id="8" creationId="{D63600E2-E338-0E90-1E64-8A2B153F4F85}"/>
          </ac:picMkLst>
        </pc:picChg>
        <pc:cxnChg chg="del">
          <ac:chgData name="Yoel Kortick" userId="167978f5-7f40-4909-85d5-d4149554ad4e" providerId="ADAL" clId="{BDD888A3-7269-4AE3-A810-728D62BE5258}" dt="2024-06-19T11:50:54.025" v="4124" actId="478"/>
          <ac:cxnSpMkLst>
            <pc:docMk/>
            <pc:sldMk cId="4264571140" sldId="2147480534"/>
            <ac:cxnSpMk id="5" creationId="{6CC74B98-334D-B3CD-E0DC-9E5D96E09602}"/>
          </ac:cxnSpMkLst>
        </pc:cxnChg>
        <pc:cxnChg chg="mod">
          <ac:chgData name="Yoel Kortick" userId="167978f5-7f40-4909-85d5-d4149554ad4e" providerId="ADAL" clId="{BDD888A3-7269-4AE3-A810-728D62BE5258}" dt="2024-06-19T11:50:57.898" v="4126" actId="14100"/>
          <ac:cxnSpMkLst>
            <pc:docMk/>
            <pc:sldMk cId="4264571140" sldId="2147480534"/>
            <ac:cxnSpMk id="7" creationId="{66AC2699-B2B7-2637-1D86-2466593E030B}"/>
          </ac:cxnSpMkLst>
        </pc:cxnChg>
        <pc:cxnChg chg="del">
          <ac:chgData name="Yoel Kortick" userId="167978f5-7f40-4909-85d5-d4149554ad4e" providerId="ADAL" clId="{BDD888A3-7269-4AE3-A810-728D62BE5258}" dt="2024-06-19T11:50:55.145" v="4125" actId="478"/>
          <ac:cxnSpMkLst>
            <pc:docMk/>
            <pc:sldMk cId="4264571140" sldId="2147480534"/>
            <ac:cxnSpMk id="15" creationId="{B7E0EEE5-83E3-3236-EAA8-5B9F8FD58465}"/>
          </ac:cxnSpMkLst>
        </pc:cxnChg>
      </pc:sldChg>
      <pc:sldChg chg="addSp delSp modSp add mod">
        <pc:chgData name="Yoel Kortick" userId="167978f5-7f40-4909-85d5-d4149554ad4e" providerId="ADAL" clId="{BDD888A3-7269-4AE3-A810-728D62BE5258}" dt="2024-06-19T11:59:39.092" v="4392" actId="208"/>
        <pc:sldMkLst>
          <pc:docMk/>
          <pc:sldMk cId="2112583006" sldId="2147480535"/>
        </pc:sldMkLst>
        <pc:spChg chg="mod">
          <ac:chgData name="Yoel Kortick" userId="167978f5-7f40-4909-85d5-d4149554ad4e" providerId="ADAL" clId="{BDD888A3-7269-4AE3-A810-728D62BE5258}" dt="2024-06-19T11:55:04.602" v="4281" actId="20577"/>
          <ac:spMkLst>
            <pc:docMk/>
            <pc:sldMk cId="2112583006" sldId="2147480535"/>
            <ac:spMk id="4" creationId="{DD89A89E-9DCD-1D33-AE98-970C5055F197}"/>
          </ac:spMkLst>
        </pc:spChg>
        <pc:spChg chg="mod">
          <ac:chgData name="Yoel Kortick" userId="167978f5-7f40-4909-85d5-d4149554ad4e" providerId="ADAL" clId="{BDD888A3-7269-4AE3-A810-728D62BE5258}" dt="2024-06-19T11:56:32.928" v="4368" actId="14100"/>
          <ac:spMkLst>
            <pc:docMk/>
            <pc:sldMk cId="2112583006" sldId="2147480535"/>
            <ac:spMk id="8" creationId="{66FA0536-4BAB-7A61-9813-7577FEBC273F}"/>
          </ac:spMkLst>
        </pc:spChg>
        <pc:spChg chg="mod">
          <ac:chgData name="Yoel Kortick" userId="167978f5-7f40-4909-85d5-d4149554ad4e" providerId="ADAL" clId="{BDD888A3-7269-4AE3-A810-728D62BE5258}" dt="2024-06-19T11:59:36.790" v="4391" actId="1076"/>
          <ac:spMkLst>
            <pc:docMk/>
            <pc:sldMk cId="2112583006" sldId="2147480535"/>
            <ac:spMk id="9" creationId="{C57FA245-5BC3-3292-4619-6A4296F3C905}"/>
          </ac:spMkLst>
        </pc:spChg>
        <pc:picChg chg="add del mod ord">
          <ac:chgData name="Yoel Kortick" userId="167978f5-7f40-4909-85d5-d4149554ad4e" providerId="ADAL" clId="{BDD888A3-7269-4AE3-A810-728D62BE5258}" dt="2024-06-19T11:59:26.980" v="4386" actId="478"/>
          <ac:picMkLst>
            <pc:docMk/>
            <pc:sldMk cId="2112583006" sldId="2147480535"/>
            <ac:picMk id="5" creationId="{922F8004-8303-64EA-8A37-E8FF77B1B58B}"/>
          </ac:picMkLst>
        </pc:picChg>
        <pc:picChg chg="del">
          <ac:chgData name="Yoel Kortick" userId="167978f5-7f40-4909-85d5-d4149554ad4e" providerId="ADAL" clId="{BDD888A3-7269-4AE3-A810-728D62BE5258}" dt="2024-06-19T11:55:34.208" v="4292" actId="478"/>
          <ac:picMkLst>
            <pc:docMk/>
            <pc:sldMk cId="2112583006" sldId="2147480535"/>
            <ac:picMk id="6" creationId="{6B1501ED-A963-7FEB-A9E2-74631088450F}"/>
          </ac:picMkLst>
        </pc:picChg>
        <pc:picChg chg="add mod ord">
          <ac:chgData name="Yoel Kortick" userId="167978f5-7f40-4909-85d5-d4149554ad4e" providerId="ADAL" clId="{BDD888A3-7269-4AE3-A810-728D62BE5258}" dt="2024-06-19T11:59:39.092" v="4392" actId="208"/>
          <ac:picMkLst>
            <pc:docMk/>
            <pc:sldMk cId="2112583006" sldId="2147480535"/>
            <ac:picMk id="12" creationId="{853DDA18-E546-F108-D9FD-62EFCEB7220B}"/>
          </ac:picMkLst>
        </pc:picChg>
        <pc:cxnChg chg="del">
          <ac:chgData name="Yoel Kortick" userId="167978f5-7f40-4909-85d5-d4149554ad4e" providerId="ADAL" clId="{BDD888A3-7269-4AE3-A810-728D62BE5258}" dt="2024-06-19T11:55:36.796" v="4293" actId="478"/>
          <ac:cxnSpMkLst>
            <pc:docMk/>
            <pc:sldMk cId="2112583006" sldId="2147480535"/>
            <ac:cxnSpMk id="10" creationId="{B8851EA4-8104-3441-7DCF-290211F3AD7F}"/>
          </ac:cxnSpMkLst>
        </pc:cxnChg>
        <pc:cxnChg chg="del">
          <ac:chgData name="Yoel Kortick" userId="167978f5-7f40-4909-85d5-d4149554ad4e" providerId="ADAL" clId="{BDD888A3-7269-4AE3-A810-728D62BE5258}" dt="2024-06-19T11:55:37.495" v="4294" actId="478"/>
          <ac:cxnSpMkLst>
            <pc:docMk/>
            <pc:sldMk cId="2112583006" sldId="2147480535"/>
            <ac:cxnSpMk id="11" creationId="{584FD258-7773-1291-DF67-47272AAD8DE6}"/>
          </ac:cxnSpMkLst>
        </pc:cxnChg>
        <pc:cxnChg chg="del">
          <ac:chgData name="Yoel Kortick" userId="167978f5-7f40-4909-85d5-d4149554ad4e" providerId="ADAL" clId="{BDD888A3-7269-4AE3-A810-728D62BE5258}" dt="2024-06-19T11:55:38.290" v="4295" actId="478"/>
          <ac:cxnSpMkLst>
            <pc:docMk/>
            <pc:sldMk cId="2112583006" sldId="2147480535"/>
            <ac:cxnSpMk id="15" creationId="{620A3503-5AA9-F3E8-ACF7-A2E1DEB2B88A}"/>
          </ac:cxnSpMkLst>
        </pc:cxnChg>
      </pc:sldChg>
      <pc:sldChg chg="addSp delSp modSp add mod">
        <pc:chgData name="Yoel Kortick" userId="167978f5-7f40-4909-85d5-d4149554ad4e" providerId="ADAL" clId="{BDD888A3-7269-4AE3-A810-728D62BE5258}" dt="2024-06-20T07:24:47.381" v="11202" actId="14100"/>
        <pc:sldMkLst>
          <pc:docMk/>
          <pc:sldMk cId="1651715818" sldId="2147480536"/>
        </pc:sldMkLst>
        <pc:spChg chg="mod">
          <ac:chgData name="Yoel Kortick" userId="167978f5-7f40-4909-85d5-d4149554ad4e" providerId="ADAL" clId="{BDD888A3-7269-4AE3-A810-728D62BE5258}" dt="2024-06-19T11:59:04.634" v="4384" actId="20577"/>
          <ac:spMkLst>
            <pc:docMk/>
            <pc:sldMk cId="1651715818" sldId="2147480536"/>
            <ac:spMk id="4" creationId="{DD89A89E-9DCD-1D33-AE98-970C5055F197}"/>
          </ac:spMkLst>
        </pc:spChg>
        <pc:spChg chg="add mod">
          <ac:chgData name="Yoel Kortick" userId="167978f5-7f40-4909-85d5-d4149554ad4e" providerId="ADAL" clId="{BDD888A3-7269-4AE3-A810-728D62BE5258}" dt="2024-06-19T12:11:45.650" v="4899" actId="14100"/>
          <ac:spMkLst>
            <pc:docMk/>
            <pc:sldMk cId="1651715818" sldId="2147480536"/>
            <ac:spMk id="7" creationId="{F5B4057A-8883-49D8-656A-0DC3D4B4EAB4}"/>
          </ac:spMkLst>
        </pc:spChg>
        <pc:spChg chg="mod">
          <ac:chgData name="Yoel Kortick" userId="167978f5-7f40-4909-85d5-d4149554ad4e" providerId="ADAL" clId="{BDD888A3-7269-4AE3-A810-728D62BE5258}" dt="2024-06-20T07:24:47.381" v="11202" actId="14100"/>
          <ac:spMkLst>
            <pc:docMk/>
            <pc:sldMk cId="1651715818" sldId="2147480536"/>
            <ac:spMk id="8" creationId="{66FA0536-4BAB-7A61-9813-7577FEBC273F}"/>
          </ac:spMkLst>
        </pc:spChg>
        <pc:spChg chg="mod">
          <ac:chgData name="Yoel Kortick" userId="167978f5-7f40-4909-85d5-d4149554ad4e" providerId="ADAL" clId="{BDD888A3-7269-4AE3-A810-728D62BE5258}" dt="2024-06-19T11:58:57.421" v="4376" actId="1076"/>
          <ac:spMkLst>
            <pc:docMk/>
            <pc:sldMk cId="1651715818" sldId="2147480536"/>
            <ac:spMk id="9" creationId="{C57FA245-5BC3-3292-4619-6A4296F3C905}"/>
          </ac:spMkLst>
        </pc:spChg>
        <pc:picChg chg="del">
          <ac:chgData name="Yoel Kortick" userId="167978f5-7f40-4909-85d5-d4149554ad4e" providerId="ADAL" clId="{BDD888A3-7269-4AE3-A810-728D62BE5258}" dt="2024-06-19T11:58:44.898" v="4371" actId="478"/>
          <ac:picMkLst>
            <pc:docMk/>
            <pc:sldMk cId="1651715818" sldId="2147480536"/>
            <ac:picMk id="5" creationId="{922F8004-8303-64EA-8A37-E8FF77B1B58B}"/>
          </ac:picMkLst>
        </pc:picChg>
        <pc:picChg chg="add mod ord">
          <ac:chgData name="Yoel Kortick" userId="167978f5-7f40-4909-85d5-d4149554ad4e" providerId="ADAL" clId="{BDD888A3-7269-4AE3-A810-728D62BE5258}" dt="2024-06-19T11:59:06.638" v="4385" actId="208"/>
          <ac:picMkLst>
            <pc:docMk/>
            <pc:sldMk cId="1651715818" sldId="2147480536"/>
            <ac:picMk id="6" creationId="{1BD9E1A5-42BE-23BB-433D-A22204AB8398}"/>
          </ac:picMkLst>
        </pc:picChg>
        <pc:cxnChg chg="add">
          <ac:chgData name="Yoel Kortick" userId="167978f5-7f40-4909-85d5-d4149554ad4e" providerId="ADAL" clId="{BDD888A3-7269-4AE3-A810-728D62BE5258}" dt="2024-06-19T12:11:52.545" v="4900" actId="11529"/>
          <ac:cxnSpMkLst>
            <pc:docMk/>
            <pc:sldMk cId="1651715818" sldId="2147480536"/>
            <ac:cxnSpMk id="11" creationId="{7BEBB8DD-D1B4-311E-30AB-EAC0C8B01E3E}"/>
          </ac:cxnSpMkLst>
        </pc:cxnChg>
      </pc:sldChg>
      <pc:sldChg chg="addSp delSp modSp add mod">
        <pc:chgData name="Yoel Kortick" userId="167978f5-7f40-4909-85d5-d4149554ad4e" providerId="ADAL" clId="{BDD888A3-7269-4AE3-A810-728D62BE5258}" dt="2024-06-19T12:16:53.557" v="5115" actId="14100"/>
        <pc:sldMkLst>
          <pc:docMk/>
          <pc:sldMk cId="3732582821" sldId="2147480537"/>
        </pc:sldMkLst>
        <pc:spChg chg="del">
          <ac:chgData name="Yoel Kortick" userId="167978f5-7f40-4909-85d5-d4149554ad4e" providerId="ADAL" clId="{BDD888A3-7269-4AE3-A810-728D62BE5258}" dt="2024-06-19T12:12:07.251" v="4905" actId="478"/>
          <ac:spMkLst>
            <pc:docMk/>
            <pc:sldMk cId="3732582821" sldId="2147480537"/>
            <ac:spMk id="7" creationId="{F5B4057A-8883-49D8-656A-0DC3D4B4EAB4}"/>
          </ac:spMkLst>
        </pc:spChg>
        <pc:spChg chg="add del mod">
          <ac:chgData name="Yoel Kortick" userId="167978f5-7f40-4909-85d5-d4149554ad4e" providerId="ADAL" clId="{BDD888A3-7269-4AE3-A810-728D62BE5258}" dt="2024-06-19T12:13:22.463" v="5087" actId="14100"/>
          <ac:spMkLst>
            <pc:docMk/>
            <pc:sldMk cId="3732582821" sldId="2147480537"/>
            <ac:spMk id="8" creationId="{66FA0536-4BAB-7A61-9813-7577FEBC273F}"/>
          </ac:spMkLst>
        </pc:spChg>
        <pc:spChg chg="mod">
          <ac:chgData name="Yoel Kortick" userId="167978f5-7f40-4909-85d5-d4149554ad4e" providerId="ADAL" clId="{BDD888A3-7269-4AE3-A810-728D62BE5258}" dt="2024-06-19T12:12:19.622" v="4913" actId="1076"/>
          <ac:spMkLst>
            <pc:docMk/>
            <pc:sldMk cId="3732582821" sldId="2147480537"/>
            <ac:spMk id="9" creationId="{C57FA245-5BC3-3292-4619-6A4296F3C905}"/>
          </ac:spMkLst>
        </pc:spChg>
        <pc:spChg chg="add mod">
          <ac:chgData name="Yoel Kortick" userId="167978f5-7f40-4909-85d5-d4149554ad4e" providerId="ADAL" clId="{BDD888A3-7269-4AE3-A810-728D62BE5258}" dt="2024-06-19T12:13:42.084" v="5096" actId="20577"/>
          <ac:spMkLst>
            <pc:docMk/>
            <pc:sldMk cId="3732582821" sldId="2147480537"/>
            <ac:spMk id="10" creationId="{E25155D1-A2DE-3FC0-340D-613B60BD9E7C}"/>
          </ac:spMkLst>
        </pc:spChg>
        <pc:picChg chg="add mod ord">
          <ac:chgData name="Yoel Kortick" userId="167978f5-7f40-4909-85d5-d4149554ad4e" providerId="ADAL" clId="{BDD888A3-7269-4AE3-A810-728D62BE5258}" dt="2024-06-19T12:12:21.478" v="4914" actId="208"/>
          <ac:picMkLst>
            <pc:docMk/>
            <pc:sldMk cId="3732582821" sldId="2147480537"/>
            <ac:picMk id="5" creationId="{53335053-6EDB-77C9-CF03-E98D4DDF21DE}"/>
          </ac:picMkLst>
        </pc:picChg>
        <pc:picChg chg="del">
          <ac:chgData name="Yoel Kortick" userId="167978f5-7f40-4909-85d5-d4149554ad4e" providerId="ADAL" clId="{BDD888A3-7269-4AE3-A810-728D62BE5258}" dt="2024-06-19T12:11:57.595" v="4902" actId="478"/>
          <ac:picMkLst>
            <pc:docMk/>
            <pc:sldMk cId="3732582821" sldId="2147480537"/>
            <ac:picMk id="6" creationId="{1BD9E1A5-42BE-23BB-433D-A22204AB8398}"/>
          </ac:picMkLst>
        </pc:picChg>
        <pc:cxnChg chg="del">
          <ac:chgData name="Yoel Kortick" userId="167978f5-7f40-4909-85d5-d4149554ad4e" providerId="ADAL" clId="{BDD888A3-7269-4AE3-A810-728D62BE5258}" dt="2024-06-19T12:12:08.053" v="4906" actId="478"/>
          <ac:cxnSpMkLst>
            <pc:docMk/>
            <pc:sldMk cId="3732582821" sldId="2147480537"/>
            <ac:cxnSpMk id="11" creationId="{7BEBB8DD-D1B4-311E-30AB-EAC0C8B01E3E}"/>
          </ac:cxnSpMkLst>
        </pc:cxnChg>
        <pc:cxnChg chg="add mod">
          <ac:chgData name="Yoel Kortick" userId="167978f5-7f40-4909-85d5-d4149554ad4e" providerId="ADAL" clId="{BDD888A3-7269-4AE3-A810-728D62BE5258}" dt="2024-06-19T12:16:47.590" v="5113" actId="1036"/>
          <ac:cxnSpMkLst>
            <pc:docMk/>
            <pc:sldMk cId="3732582821" sldId="2147480537"/>
            <ac:cxnSpMk id="12" creationId="{36B1E71F-8280-9D8B-A79D-741E6FE6583E}"/>
          </ac:cxnSpMkLst>
        </pc:cxnChg>
        <pc:cxnChg chg="add mod">
          <ac:chgData name="Yoel Kortick" userId="167978f5-7f40-4909-85d5-d4149554ad4e" providerId="ADAL" clId="{BDD888A3-7269-4AE3-A810-728D62BE5258}" dt="2024-06-19T12:16:53.557" v="5115" actId="14100"/>
          <ac:cxnSpMkLst>
            <pc:docMk/>
            <pc:sldMk cId="3732582821" sldId="2147480537"/>
            <ac:cxnSpMk id="15" creationId="{F926991E-3ECC-DD6C-0DC5-8C0B5432E2F7}"/>
          </ac:cxnSpMkLst>
        </pc:cxnChg>
      </pc:sldChg>
      <pc:sldChg chg="modSp new del mod">
        <pc:chgData name="Yoel Kortick" userId="167978f5-7f40-4909-85d5-d4149554ad4e" providerId="ADAL" clId="{BDD888A3-7269-4AE3-A810-728D62BE5258}" dt="2024-06-19T12:06:17.324" v="4784" actId="680"/>
        <pc:sldMkLst>
          <pc:docMk/>
          <pc:sldMk cId="4217447938" sldId="2147480537"/>
        </pc:sldMkLst>
        <pc:spChg chg="mod">
          <ac:chgData name="Yoel Kortick" userId="167978f5-7f40-4909-85d5-d4149554ad4e" providerId="ADAL" clId="{BDD888A3-7269-4AE3-A810-728D62BE5258}" dt="2024-06-19T12:06:16.849" v="4783" actId="20577"/>
          <ac:spMkLst>
            <pc:docMk/>
            <pc:sldMk cId="4217447938" sldId="2147480537"/>
            <ac:spMk id="2" creationId="{E517A80A-4E89-7AEE-B6F9-0B9F90957B6D}"/>
          </ac:spMkLst>
        </pc:spChg>
      </pc:sldChg>
      <pc:sldChg chg="addSp delSp modSp add mod">
        <pc:chgData name="Yoel Kortick" userId="167978f5-7f40-4909-85d5-d4149554ad4e" providerId="ADAL" clId="{BDD888A3-7269-4AE3-A810-728D62BE5258}" dt="2024-06-19T12:18:00.178" v="5243" actId="6549"/>
        <pc:sldMkLst>
          <pc:docMk/>
          <pc:sldMk cId="1115803908" sldId="2147480538"/>
        </pc:sldMkLst>
        <pc:spChg chg="mod">
          <ac:chgData name="Yoel Kortick" userId="167978f5-7f40-4909-85d5-d4149554ad4e" providerId="ADAL" clId="{BDD888A3-7269-4AE3-A810-728D62BE5258}" dt="2024-06-19T12:18:00.178" v="5243" actId="6549"/>
          <ac:spMkLst>
            <pc:docMk/>
            <pc:sldMk cId="1115803908" sldId="2147480538"/>
            <ac:spMk id="8" creationId="{66FA0536-4BAB-7A61-9813-7577FEBC273F}"/>
          </ac:spMkLst>
        </pc:spChg>
        <pc:spChg chg="mod">
          <ac:chgData name="Yoel Kortick" userId="167978f5-7f40-4909-85d5-d4149554ad4e" providerId="ADAL" clId="{BDD888A3-7269-4AE3-A810-728D62BE5258}" dt="2024-06-19T12:17:37.741" v="5198" actId="1076"/>
          <ac:spMkLst>
            <pc:docMk/>
            <pc:sldMk cId="1115803908" sldId="2147480538"/>
            <ac:spMk id="9" creationId="{C57FA245-5BC3-3292-4619-6A4296F3C905}"/>
          </ac:spMkLst>
        </pc:spChg>
        <pc:spChg chg="del">
          <ac:chgData name="Yoel Kortick" userId="167978f5-7f40-4909-85d5-d4149554ad4e" providerId="ADAL" clId="{BDD888A3-7269-4AE3-A810-728D62BE5258}" dt="2024-06-19T12:17:32.428" v="5196" actId="478"/>
          <ac:spMkLst>
            <pc:docMk/>
            <pc:sldMk cId="1115803908" sldId="2147480538"/>
            <ac:spMk id="10" creationId="{E25155D1-A2DE-3FC0-340D-613B60BD9E7C}"/>
          </ac:spMkLst>
        </pc:spChg>
        <pc:picChg chg="del">
          <ac:chgData name="Yoel Kortick" userId="167978f5-7f40-4909-85d5-d4149554ad4e" providerId="ADAL" clId="{BDD888A3-7269-4AE3-A810-728D62BE5258}" dt="2024-06-19T12:15:47.734" v="5101" actId="478"/>
          <ac:picMkLst>
            <pc:docMk/>
            <pc:sldMk cId="1115803908" sldId="2147480538"/>
            <ac:picMk id="5" creationId="{53335053-6EDB-77C9-CF03-E98D4DDF21DE}"/>
          </ac:picMkLst>
        </pc:picChg>
        <pc:picChg chg="add del">
          <ac:chgData name="Yoel Kortick" userId="167978f5-7f40-4909-85d5-d4149554ad4e" providerId="ADAL" clId="{BDD888A3-7269-4AE3-A810-728D62BE5258}" dt="2024-06-19T12:16:18.427" v="5103" actId="478"/>
          <ac:picMkLst>
            <pc:docMk/>
            <pc:sldMk cId="1115803908" sldId="2147480538"/>
            <ac:picMk id="6" creationId="{94920AA7-E941-F901-2062-396157690E18}"/>
          </ac:picMkLst>
        </pc:picChg>
        <pc:picChg chg="add mod ord">
          <ac:chgData name="Yoel Kortick" userId="167978f5-7f40-4909-85d5-d4149554ad4e" providerId="ADAL" clId="{BDD888A3-7269-4AE3-A810-728D62BE5258}" dt="2024-06-19T12:17:00.981" v="5116" actId="208"/>
          <ac:picMkLst>
            <pc:docMk/>
            <pc:sldMk cId="1115803908" sldId="2147480538"/>
            <ac:picMk id="11" creationId="{73BCBC81-1EE6-4304-5DEB-05C55685FDE1}"/>
          </ac:picMkLst>
        </pc:picChg>
        <pc:cxnChg chg="del">
          <ac:chgData name="Yoel Kortick" userId="167978f5-7f40-4909-85d5-d4149554ad4e" providerId="ADAL" clId="{BDD888A3-7269-4AE3-A810-728D62BE5258}" dt="2024-06-19T12:17:34.346" v="5197" actId="478"/>
          <ac:cxnSpMkLst>
            <pc:docMk/>
            <pc:sldMk cId="1115803908" sldId="2147480538"/>
            <ac:cxnSpMk id="12" creationId="{36B1E71F-8280-9D8B-A79D-741E6FE6583E}"/>
          </ac:cxnSpMkLst>
        </pc:cxnChg>
      </pc:sldChg>
      <pc:sldChg chg="addSp delSp modSp add mod">
        <pc:chgData name="Yoel Kortick" userId="167978f5-7f40-4909-85d5-d4149554ad4e" providerId="ADAL" clId="{BDD888A3-7269-4AE3-A810-728D62BE5258}" dt="2024-06-20T04:26:31.410" v="5767" actId="208"/>
        <pc:sldMkLst>
          <pc:docMk/>
          <pc:sldMk cId="836018694" sldId="2147480539"/>
        </pc:sldMkLst>
        <pc:spChg chg="mod">
          <ac:chgData name="Yoel Kortick" userId="167978f5-7f40-4909-85d5-d4149554ad4e" providerId="ADAL" clId="{BDD888A3-7269-4AE3-A810-728D62BE5258}" dt="2024-06-20T04:26:18.924" v="5762" actId="1076"/>
          <ac:spMkLst>
            <pc:docMk/>
            <pc:sldMk cId="836018694" sldId="2147480539"/>
            <ac:spMk id="10" creationId="{DAE7D66A-731A-9193-F88A-D37C3196CD58}"/>
          </ac:spMkLst>
        </pc:spChg>
        <pc:spChg chg="del">
          <ac:chgData name="Yoel Kortick" userId="167978f5-7f40-4909-85d5-d4149554ad4e" providerId="ADAL" clId="{BDD888A3-7269-4AE3-A810-728D62BE5258}" dt="2024-06-20T04:26:11.019" v="5749" actId="478"/>
          <ac:spMkLst>
            <pc:docMk/>
            <pc:sldMk cId="836018694" sldId="2147480539"/>
            <ac:spMk id="11" creationId="{683EAAA3-494C-B564-0DFF-9448EC5DFA9E}"/>
          </ac:spMkLst>
        </pc:spChg>
        <pc:picChg chg="add mod ord">
          <ac:chgData name="Yoel Kortick" userId="167978f5-7f40-4909-85d5-d4149554ad4e" providerId="ADAL" clId="{BDD888A3-7269-4AE3-A810-728D62BE5258}" dt="2024-06-20T04:26:31.410" v="5767" actId="208"/>
          <ac:picMkLst>
            <pc:docMk/>
            <pc:sldMk cId="836018694" sldId="2147480539"/>
            <ac:picMk id="5" creationId="{E35381F1-5CD3-39B4-2B48-C7D566509F26}"/>
          </ac:picMkLst>
        </pc:picChg>
        <pc:picChg chg="del">
          <ac:chgData name="Yoel Kortick" userId="167978f5-7f40-4909-85d5-d4149554ad4e" providerId="ADAL" clId="{BDD888A3-7269-4AE3-A810-728D62BE5258}" dt="2024-06-20T04:26:09.210" v="5748" actId="478"/>
          <ac:picMkLst>
            <pc:docMk/>
            <pc:sldMk cId="836018694" sldId="2147480539"/>
            <ac:picMk id="9" creationId="{F2F6D327-53CF-BBFD-0C3B-B41CD73D1AFD}"/>
          </ac:picMkLst>
        </pc:picChg>
        <pc:cxnChg chg="add mod">
          <ac:chgData name="Yoel Kortick" userId="167978f5-7f40-4909-85d5-d4149554ad4e" providerId="ADAL" clId="{BDD888A3-7269-4AE3-A810-728D62BE5258}" dt="2024-06-20T04:26:28.372" v="5766" actId="571"/>
          <ac:cxnSpMkLst>
            <pc:docMk/>
            <pc:sldMk cId="836018694" sldId="2147480539"/>
            <ac:cxnSpMk id="7" creationId="{FBD38A6C-77F0-B96E-3556-D6A52918542C}"/>
          </ac:cxnSpMkLst>
        </pc:cxnChg>
        <pc:cxnChg chg="mod">
          <ac:chgData name="Yoel Kortick" userId="167978f5-7f40-4909-85d5-d4149554ad4e" providerId="ADAL" clId="{BDD888A3-7269-4AE3-A810-728D62BE5258}" dt="2024-06-20T04:26:24.879" v="5765" actId="1076"/>
          <ac:cxnSpMkLst>
            <pc:docMk/>
            <pc:sldMk cId="836018694" sldId="2147480539"/>
            <ac:cxnSpMk id="14" creationId="{6666BCAB-F0E3-CAA4-23FE-E28214A1EBE1}"/>
          </ac:cxnSpMkLst>
        </pc:cxnChg>
      </pc:sldChg>
      <pc:sldChg chg="addSp delSp modSp add mod">
        <pc:chgData name="Yoel Kortick" userId="167978f5-7f40-4909-85d5-d4149554ad4e" providerId="ADAL" clId="{BDD888A3-7269-4AE3-A810-728D62BE5258}" dt="2024-06-20T04:27:47.166" v="5798" actId="571"/>
        <pc:sldMkLst>
          <pc:docMk/>
          <pc:sldMk cId="3615166994" sldId="2147480540"/>
        </pc:sldMkLst>
        <pc:spChg chg="add">
          <ac:chgData name="Yoel Kortick" userId="167978f5-7f40-4909-85d5-d4149554ad4e" providerId="ADAL" clId="{BDD888A3-7269-4AE3-A810-728D62BE5258}" dt="2024-06-20T04:27:33.440" v="5795" actId="11529"/>
          <ac:spMkLst>
            <pc:docMk/>
            <pc:sldMk cId="3615166994" sldId="2147480540"/>
            <ac:spMk id="8" creationId="{E18B5421-C85E-2413-6414-BD9E0E6DFDA2}"/>
          </ac:spMkLst>
        </pc:spChg>
        <pc:spChg chg="add">
          <ac:chgData name="Yoel Kortick" userId="167978f5-7f40-4909-85d5-d4149554ad4e" providerId="ADAL" clId="{BDD888A3-7269-4AE3-A810-728D62BE5258}" dt="2024-06-20T04:27:37.432" v="5796" actId="11529"/>
          <ac:spMkLst>
            <pc:docMk/>
            <pc:sldMk cId="3615166994" sldId="2147480540"/>
            <ac:spMk id="9" creationId="{76F65EB2-2630-7F20-8773-1C5E5830EBB2}"/>
          </ac:spMkLst>
        </pc:spChg>
        <pc:spChg chg="mod">
          <ac:chgData name="Yoel Kortick" userId="167978f5-7f40-4909-85d5-d4149554ad4e" providerId="ADAL" clId="{BDD888A3-7269-4AE3-A810-728D62BE5258}" dt="2024-06-20T04:27:24.585" v="5792" actId="14100"/>
          <ac:spMkLst>
            <pc:docMk/>
            <pc:sldMk cId="3615166994" sldId="2147480540"/>
            <ac:spMk id="10" creationId="{DAE7D66A-731A-9193-F88A-D37C3196CD58}"/>
          </ac:spMkLst>
        </pc:spChg>
        <pc:picChg chg="del">
          <ac:chgData name="Yoel Kortick" userId="167978f5-7f40-4909-85d5-d4149554ad4e" providerId="ADAL" clId="{BDD888A3-7269-4AE3-A810-728D62BE5258}" dt="2024-06-20T04:27:04.935" v="5769" actId="478"/>
          <ac:picMkLst>
            <pc:docMk/>
            <pc:sldMk cId="3615166994" sldId="2147480540"/>
            <ac:picMk id="5" creationId="{E35381F1-5CD3-39B4-2B48-C7D566509F26}"/>
          </ac:picMkLst>
        </pc:picChg>
        <pc:picChg chg="add mod ord">
          <ac:chgData name="Yoel Kortick" userId="167978f5-7f40-4909-85d5-d4149554ad4e" providerId="ADAL" clId="{BDD888A3-7269-4AE3-A810-728D62BE5258}" dt="2024-06-20T04:27:26.229" v="5793" actId="208"/>
          <ac:picMkLst>
            <pc:docMk/>
            <pc:sldMk cId="3615166994" sldId="2147480540"/>
            <ac:picMk id="6" creationId="{1E17525B-0A4E-FD2B-5FF7-3ED20BACB536}"/>
          </ac:picMkLst>
        </pc:picChg>
        <pc:cxnChg chg="mod">
          <ac:chgData name="Yoel Kortick" userId="167978f5-7f40-4909-85d5-d4149554ad4e" providerId="ADAL" clId="{BDD888A3-7269-4AE3-A810-728D62BE5258}" dt="2024-06-20T04:27:44.759" v="5797" actId="1076"/>
          <ac:cxnSpMkLst>
            <pc:docMk/>
            <pc:sldMk cId="3615166994" sldId="2147480540"/>
            <ac:cxnSpMk id="7" creationId="{FBD38A6C-77F0-B96E-3556-D6A52918542C}"/>
          </ac:cxnSpMkLst>
        </pc:cxnChg>
        <pc:cxnChg chg="add mod">
          <ac:chgData name="Yoel Kortick" userId="167978f5-7f40-4909-85d5-d4149554ad4e" providerId="ADAL" clId="{BDD888A3-7269-4AE3-A810-728D62BE5258}" dt="2024-06-20T04:27:47.166" v="5798" actId="571"/>
          <ac:cxnSpMkLst>
            <pc:docMk/>
            <pc:sldMk cId="3615166994" sldId="2147480540"/>
            <ac:cxnSpMk id="11" creationId="{6155AC1F-D5B6-3448-308A-E2957D251C6E}"/>
          </ac:cxnSpMkLst>
        </pc:cxnChg>
        <pc:cxnChg chg="del">
          <ac:chgData name="Yoel Kortick" userId="167978f5-7f40-4909-85d5-d4149554ad4e" providerId="ADAL" clId="{BDD888A3-7269-4AE3-A810-728D62BE5258}" dt="2024-06-20T04:27:29.353" v="5794" actId="478"/>
          <ac:cxnSpMkLst>
            <pc:docMk/>
            <pc:sldMk cId="3615166994" sldId="2147480540"/>
            <ac:cxnSpMk id="14" creationId="{6666BCAB-F0E3-CAA4-23FE-E28214A1EBE1}"/>
          </ac:cxnSpMkLst>
        </pc:cxnChg>
      </pc:sldChg>
      <pc:sldChg chg="addSp delSp modSp add mod">
        <pc:chgData name="Yoel Kortick" userId="167978f5-7f40-4909-85d5-d4149554ad4e" providerId="ADAL" clId="{BDD888A3-7269-4AE3-A810-728D62BE5258}" dt="2024-06-20T04:28:44.177" v="5823" actId="208"/>
        <pc:sldMkLst>
          <pc:docMk/>
          <pc:sldMk cId="3569362285" sldId="2147480541"/>
        </pc:sldMkLst>
        <pc:spChg chg="mod">
          <ac:chgData name="Yoel Kortick" userId="167978f5-7f40-4909-85d5-d4149554ad4e" providerId="ADAL" clId="{BDD888A3-7269-4AE3-A810-728D62BE5258}" dt="2024-06-20T04:28:28.794" v="5804" actId="14100"/>
          <ac:spMkLst>
            <pc:docMk/>
            <pc:sldMk cId="3569362285" sldId="2147480541"/>
            <ac:spMk id="8" creationId="{E18B5421-C85E-2413-6414-BD9E0E6DFDA2}"/>
          </ac:spMkLst>
        </pc:spChg>
        <pc:spChg chg="del">
          <ac:chgData name="Yoel Kortick" userId="167978f5-7f40-4909-85d5-d4149554ad4e" providerId="ADAL" clId="{BDD888A3-7269-4AE3-A810-728D62BE5258}" dt="2024-06-20T04:28:42.389" v="5822" actId="478"/>
          <ac:spMkLst>
            <pc:docMk/>
            <pc:sldMk cId="3569362285" sldId="2147480541"/>
            <ac:spMk id="9" creationId="{76F65EB2-2630-7F20-8773-1C5E5830EBB2}"/>
          </ac:spMkLst>
        </pc:spChg>
        <pc:spChg chg="mod">
          <ac:chgData name="Yoel Kortick" userId="167978f5-7f40-4909-85d5-d4149554ad4e" providerId="ADAL" clId="{BDD888A3-7269-4AE3-A810-728D62BE5258}" dt="2024-06-20T04:28:36.669" v="5819" actId="14100"/>
          <ac:spMkLst>
            <pc:docMk/>
            <pc:sldMk cId="3569362285" sldId="2147480541"/>
            <ac:spMk id="10" creationId="{DAE7D66A-731A-9193-F88A-D37C3196CD58}"/>
          </ac:spMkLst>
        </pc:spChg>
        <pc:picChg chg="add mod ord">
          <ac:chgData name="Yoel Kortick" userId="167978f5-7f40-4909-85d5-d4149554ad4e" providerId="ADAL" clId="{BDD888A3-7269-4AE3-A810-728D62BE5258}" dt="2024-06-20T04:28:44.177" v="5823" actId="208"/>
          <ac:picMkLst>
            <pc:docMk/>
            <pc:sldMk cId="3569362285" sldId="2147480541"/>
            <ac:picMk id="5" creationId="{ACC07E86-AD15-DE4D-15E6-2A4791736886}"/>
          </ac:picMkLst>
        </pc:picChg>
        <pc:picChg chg="del">
          <ac:chgData name="Yoel Kortick" userId="167978f5-7f40-4909-85d5-d4149554ad4e" providerId="ADAL" clId="{BDD888A3-7269-4AE3-A810-728D62BE5258}" dt="2024-06-20T04:28:18.096" v="5800" actId="478"/>
          <ac:picMkLst>
            <pc:docMk/>
            <pc:sldMk cId="3569362285" sldId="2147480541"/>
            <ac:picMk id="6" creationId="{1E17525B-0A4E-FD2B-5FF7-3ED20BACB536}"/>
          </ac:picMkLst>
        </pc:picChg>
        <pc:cxnChg chg="del">
          <ac:chgData name="Yoel Kortick" userId="167978f5-7f40-4909-85d5-d4149554ad4e" providerId="ADAL" clId="{BDD888A3-7269-4AE3-A810-728D62BE5258}" dt="2024-06-20T04:28:39.513" v="5820" actId="478"/>
          <ac:cxnSpMkLst>
            <pc:docMk/>
            <pc:sldMk cId="3569362285" sldId="2147480541"/>
            <ac:cxnSpMk id="7" creationId="{FBD38A6C-77F0-B96E-3556-D6A52918542C}"/>
          </ac:cxnSpMkLst>
        </pc:cxnChg>
        <pc:cxnChg chg="del">
          <ac:chgData name="Yoel Kortick" userId="167978f5-7f40-4909-85d5-d4149554ad4e" providerId="ADAL" clId="{BDD888A3-7269-4AE3-A810-728D62BE5258}" dt="2024-06-20T04:28:41.102" v="5821" actId="478"/>
          <ac:cxnSpMkLst>
            <pc:docMk/>
            <pc:sldMk cId="3569362285" sldId="2147480541"/>
            <ac:cxnSpMk id="11" creationId="{6155AC1F-D5B6-3448-308A-E2957D251C6E}"/>
          </ac:cxnSpMkLst>
        </pc:cxnChg>
      </pc:sldChg>
      <pc:sldChg chg="addSp delSp modSp add mod">
        <pc:chgData name="Yoel Kortick" userId="167978f5-7f40-4909-85d5-d4149554ad4e" providerId="ADAL" clId="{BDD888A3-7269-4AE3-A810-728D62BE5258}" dt="2024-06-20T07:09:18.028" v="10710" actId="14100"/>
        <pc:sldMkLst>
          <pc:docMk/>
          <pc:sldMk cId="3839611374" sldId="2147480542"/>
        </pc:sldMkLst>
        <pc:spChg chg="add">
          <ac:chgData name="Yoel Kortick" userId="167978f5-7f40-4909-85d5-d4149554ad4e" providerId="ADAL" clId="{BDD888A3-7269-4AE3-A810-728D62BE5258}" dt="2024-06-20T05:01:16.108" v="5899" actId="11529"/>
          <ac:spMkLst>
            <pc:docMk/>
            <pc:sldMk cId="3839611374" sldId="2147480542"/>
            <ac:spMk id="6" creationId="{88166939-95CF-3CBF-EEF2-4E4BC2910A52}"/>
          </ac:spMkLst>
        </pc:spChg>
        <pc:spChg chg="mod">
          <ac:chgData name="Yoel Kortick" userId="167978f5-7f40-4909-85d5-d4149554ad4e" providerId="ADAL" clId="{BDD888A3-7269-4AE3-A810-728D62BE5258}" dt="2024-06-20T07:09:18.028" v="10710" actId="14100"/>
          <ac:spMkLst>
            <pc:docMk/>
            <pc:sldMk cId="3839611374" sldId="2147480542"/>
            <ac:spMk id="8" creationId="{66FA0536-4BAB-7A61-9813-7577FEBC273F}"/>
          </ac:spMkLst>
        </pc:spChg>
        <pc:picChg chg="add mod ord">
          <ac:chgData name="Yoel Kortick" userId="167978f5-7f40-4909-85d5-d4149554ad4e" providerId="ADAL" clId="{BDD888A3-7269-4AE3-A810-728D62BE5258}" dt="2024-06-20T05:01:10.431" v="5898" actId="208"/>
          <ac:picMkLst>
            <pc:docMk/>
            <pc:sldMk cId="3839611374" sldId="2147480542"/>
            <ac:picMk id="5" creationId="{9A8DDE73-53C0-F8B8-357B-D0F6346D8A35}"/>
          </ac:picMkLst>
        </pc:picChg>
        <pc:picChg chg="del">
          <ac:chgData name="Yoel Kortick" userId="167978f5-7f40-4909-85d5-d4149554ad4e" providerId="ADAL" clId="{BDD888A3-7269-4AE3-A810-728D62BE5258}" dt="2024-06-20T05:00:28.174" v="5838" actId="478"/>
          <ac:picMkLst>
            <pc:docMk/>
            <pc:sldMk cId="3839611374" sldId="2147480542"/>
            <ac:picMk id="11" creationId="{73BCBC81-1EE6-4304-5DEB-05C55685FDE1}"/>
          </ac:picMkLst>
        </pc:picChg>
      </pc:sldChg>
      <pc:sldChg chg="modSp add mod">
        <pc:chgData name="Yoel Kortick" userId="167978f5-7f40-4909-85d5-d4149554ad4e" providerId="ADAL" clId="{BDD888A3-7269-4AE3-A810-728D62BE5258}" dt="2024-06-20T05:01:51.090" v="5925" actId="20577"/>
        <pc:sldMkLst>
          <pc:docMk/>
          <pc:sldMk cId="3325170875" sldId="2147480543"/>
        </pc:sldMkLst>
        <pc:spChg chg="mod">
          <ac:chgData name="Yoel Kortick" userId="167978f5-7f40-4909-85d5-d4149554ad4e" providerId="ADAL" clId="{BDD888A3-7269-4AE3-A810-728D62BE5258}" dt="2024-06-20T05:01:51.090" v="5925" actId="20577"/>
          <ac:spMkLst>
            <pc:docMk/>
            <pc:sldMk cId="3325170875" sldId="2147480543"/>
            <ac:spMk id="5" creationId="{5F39E5D2-75A6-DFCC-2120-804474CE30AA}"/>
          </ac:spMkLst>
        </pc:spChg>
      </pc:sldChg>
      <pc:sldChg chg="modSp add mod">
        <pc:chgData name="Yoel Kortick" userId="167978f5-7f40-4909-85d5-d4149554ad4e" providerId="ADAL" clId="{BDD888A3-7269-4AE3-A810-728D62BE5258}" dt="2024-06-20T07:25:36.769" v="11203" actId="20577"/>
        <pc:sldMkLst>
          <pc:docMk/>
          <pc:sldMk cId="1346039512" sldId="2147480544"/>
        </pc:sldMkLst>
        <pc:spChg chg="mod">
          <ac:chgData name="Yoel Kortick" userId="167978f5-7f40-4909-85d5-d4149554ad4e" providerId="ADAL" clId="{BDD888A3-7269-4AE3-A810-728D62BE5258}" dt="2024-06-20T05:01:58.073" v="5937" actId="20577"/>
          <ac:spMkLst>
            <pc:docMk/>
            <pc:sldMk cId="1346039512" sldId="2147480544"/>
            <ac:spMk id="4" creationId="{CE51A115-00FF-B57F-4D21-1C77DFFA8E08}"/>
          </ac:spMkLst>
        </pc:spChg>
        <pc:spChg chg="mod">
          <ac:chgData name="Yoel Kortick" userId="167978f5-7f40-4909-85d5-d4149554ad4e" providerId="ADAL" clId="{BDD888A3-7269-4AE3-A810-728D62BE5258}" dt="2024-06-20T07:25:36.769" v="11203" actId="20577"/>
          <ac:spMkLst>
            <pc:docMk/>
            <pc:sldMk cId="1346039512" sldId="2147480544"/>
            <ac:spMk id="5" creationId="{5ECE9DBA-CBC3-AD41-E2D2-6358A817E30D}"/>
          </ac:spMkLst>
        </pc:spChg>
      </pc:sldChg>
      <pc:sldChg chg="addSp delSp modSp add mod">
        <pc:chgData name="Yoel Kortick" userId="167978f5-7f40-4909-85d5-d4149554ad4e" providerId="ADAL" clId="{BDD888A3-7269-4AE3-A810-728D62BE5258}" dt="2024-06-20T05:05:50.826" v="6296" actId="14100"/>
        <pc:sldMkLst>
          <pc:docMk/>
          <pc:sldMk cId="4287782008" sldId="2147480545"/>
        </pc:sldMkLst>
        <pc:spChg chg="del">
          <ac:chgData name="Yoel Kortick" userId="167978f5-7f40-4909-85d5-d4149554ad4e" providerId="ADAL" clId="{BDD888A3-7269-4AE3-A810-728D62BE5258}" dt="2024-06-20T05:04:19.165" v="6161" actId="478"/>
          <ac:spMkLst>
            <pc:docMk/>
            <pc:sldMk cId="4287782008" sldId="2147480545"/>
            <ac:spMk id="5" creationId="{5ECE9DBA-CBC3-AD41-E2D2-6358A817E30D}"/>
          </ac:spMkLst>
        </pc:spChg>
        <pc:spChg chg="add del mod">
          <ac:chgData name="Yoel Kortick" userId="167978f5-7f40-4909-85d5-d4149554ad4e" providerId="ADAL" clId="{BDD888A3-7269-4AE3-A810-728D62BE5258}" dt="2024-06-20T05:04:20.019" v="6162" actId="478"/>
          <ac:spMkLst>
            <pc:docMk/>
            <pc:sldMk cId="4287782008" sldId="2147480545"/>
            <ac:spMk id="6" creationId="{EA4068EE-1320-3BF4-DADB-85A662871D10}"/>
          </ac:spMkLst>
        </pc:spChg>
        <pc:spChg chg="add">
          <ac:chgData name="Yoel Kortick" userId="167978f5-7f40-4909-85d5-d4149554ad4e" providerId="ADAL" clId="{BDD888A3-7269-4AE3-A810-728D62BE5258}" dt="2024-06-20T05:04:36.148" v="6165" actId="11529"/>
          <ac:spMkLst>
            <pc:docMk/>
            <pc:sldMk cId="4287782008" sldId="2147480545"/>
            <ac:spMk id="9" creationId="{BFB84748-F718-0D8A-F960-EBE1BD8A1E4A}"/>
          </ac:spMkLst>
        </pc:spChg>
        <pc:spChg chg="add mod">
          <ac:chgData name="Yoel Kortick" userId="167978f5-7f40-4909-85d5-d4149554ad4e" providerId="ADAL" clId="{BDD888A3-7269-4AE3-A810-728D62BE5258}" dt="2024-06-20T05:04:43.325" v="6166" actId="571"/>
          <ac:spMkLst>
            <pc:docMk/>
            <pc:sldMk cId="4287782008" sldId="2147480545"/>
            <ac:spMk id="10" creationId="{015CB5C2-4540-3498-921E-A0E87F9A09F8}"/>
          </ac:spMkLst>
        </pc:spChg>
        <pc:spChg chg="add mod">
          <ac:chgData name="Yoel Kortick" userId="167978f5-7f40-4909-85d5-d4149554ad4e" providerId="ADAL" clId="{BDD888A3-7269-4AE3-A810-728D62BE5258}" dt="2024-06-20T05:04:53.626" v="6169" actId="571"/>
          <ac:spMkLst>
            <pc:docMk/>
            <pc:sldMk cId="4287782008" sldId="2147480545"/>
            <ac:spMk id="11" creationId="{259173AF-54C7-56D1-4549-7159D73B59B1}"/>
          </ac:spMkLst>
        </pc:spChg>
        <pc:spChg chg="add mod">
          <ac:chgData name="Yoel Kortick" userId="167978f5-7f40-4909-85d5-d4149554ad4e" providerId="ADAL" clId="{BDD888A3-7269-4AE3-A810-728D62BE5258}" dt="2024-06-20T05:05:16.197" v="6203" actId="14100"/>
          <ac:spMkLst>
            <pc:docMk/>
            <pc:sldMk cId="4287782008" sldId="2147480545"/>
            <ac:spMk id="12" creationId="{700B1357-D6E0-0B3D-FA70-E8EBD6E738B0}"/>
          </ac:spMkLst>
        </pc:spChg>
        <pc:spChg chg="add mod">
          <ac:chgData name="Yoel Kortick" userId="167978f5-7f40-4909-85d5-d4149554ad4e" providerId="ADAL" clId="{BDD888A3-7269-4AE3-A810-728D62BE5258}" dt="2024-06-20T05:05:28.903" v="6208" actId="1035"/>
          <ac:spMkLst>
            <pc:docMk/>
            <pc:sldMk cId="4287782008" sldId="2147480545"/>
            <ac:spMk id="15" creationId="{E2588B16-9203-A428-E455-7EC05334B98B}"/>
          </ac:spMkLst>
        </pc:spChg>
        <pc:spChg chg="add mod">
          <ac:chgData name="Yoel Kortick" userId="167978f5-7f40-4909-85d5-d4149554ad4e" providerId="ADAL" clId="{BDD888A3-7269-4AE3-A810-728D62BE5258}" dt="2024-06-20T05:05:39.263" v="6252" actId="1038"/>
          <ac:spMkLst>
            <pc:docMk/>
            <pc:sldMk cId="4287782008" sldId="2147480545"/>
            <ac:spMk id="16" creationId="{4F27413C-EB91-951C-C25D-983BDA416B31}"/>
          </ac:spMkLst>
        </pc:spChg>
        <pc:spChg chg="add mod">
          <ac:chgData name="Yoel Kortick" userId="167978f5-7f40-4909-85d5-d4149554ad4e" providerId="ADAL" clId="{BDD888A3-7269-4AE3-A810-728D62BE5258}" dt="2024-06-20T05:05:50.826" v="6296" actId="14100"/>
          <ac:spMkLst>
            <pc:docMk/>
            <pc:sldMk cId="4287782008" sldId="2147480545"/>
            <ac:spMk id="17" creationId="{F4F15659-BACB-8B71-7BD0-975D45E4A9F5}"/>
          </ac:spMkLst>
        </pc:spChg>
        <pc:picChg chg="add mod">
          <ac:chgData name="Yoel Kortick" userId="167978f5-7f40-4909-85d5-d4149554ad4e" providerId="ADAL" clId="{BDD888A3-7269-4AE3-A810-728D62BE5258}" dt="2024-06-20T05:04:45.510" v="6168" actId="1076"/>
          <ac:picMkLst>
            <pc:docMk/>
            <pc:sldMk cId="4287782008" sldId="2147480545"/>
            <ac:picMk id="8" creationId="{53E74F64-7245-D5FC-BA62-922DC393A1BB}"/>
          </ac:picMkLst>
        </pc:picChg>
        <pc:cxnChg chg="add">
          <ac:chgData name="Yoel Kortick" userId="167978f5-7f40-4909-85d5-d4149554ad4e" providerId="ADAL" clId="{BDD888A3-7269-4AE3-A810-728D62BE5258}" dt="2024-06-20T05:05:21.082" v="6204" actId="11529"/>
          <ac:cxnSpMkLst>
            <pc:docMk/>
            <pc:sldMk cId="4287782008" sldId="2147480545"/>
            <ac:cxnSpMk id="14" creationId="{629F3BCB-E62B-D3D7-2392-A669E4A70DFC}"/>
          </ac:cxnSpMkLst>
        </pc:cxnChg>
      </pc:sldChg>
      <pc:sldChg chg="addSp modSp add mod">
        <pc:chgData name="Yoel Kortick" userId="167978f5-7f40-4909-85d5-d4149554ad4e" providerId="ADAL" clId="{BDD888A3-7269-4AE3-A810-728D62BE5258}" dt="2024-06-20T05:09:25.858" v="6434" actId="14100"/>
        <pc:sldMkLst>
          <pc:docMk/>
          <pc:sldMk cId="194444217" sldId="2147480546"/>
        </pc:sldMkLst>
        <pc:spChg chg="mod">
          <ac:chgData name="Yoel Kortick" userId="167978f5-7f40-4909-85d5-d4149554ad4e" providerId="ADAL" clId="{BDD888A3-7269-4AE3-A810-728D62BE5258}" dt="2024-06-20T05:09:25.858" v="6434" actId="14100"/>
          <ac:spMkLst>
            <pc:docMk/>
            <pc:sldMk cId="194444217" sldId="2147480546"/>
            <ac:spMk id="5" creationId="{5ECE9DBA-CBC3-AD41-E2D2-6358A817E30D}"/>
          </ac:spMkLst>
        </pc:spChg>
        <pc:picChg chg="add">
          <ac:chgData name="Yoel Kortick" userId="167978f5-7f40-4909-85d5-d4149554ad4e" providerId="ADAL" clId="{BDD888A3-7269-4AE3-A810-728D62BE5258}" dt="2024-06-20T05:08:19.187" v="6361" actId="22"/>
          <ac:picMkLst>
            <pc:docMk/>
            <pc:sldMk cId="194444217" sldId="2147480546"/>
            <ac:picMk id="6" creationId="{B95B9D6A-683C-D4A5-E237-E7163B1F62F7}"/>
          </ac:picMkLst>
        </pc:picChg>
      </pc:sldChg>
      <pc:sldChg chg="addSp delSp modSp add mod">
        <pc:chgData name="Yoel Kortick" userId="167978f5-7f40-4909-85d5-d4149554ad4e" providerId="ADAL" clId="{BDD888A3-7269-4AE3-A810-728D62BE5258}" dt="2024-06-20T05:10:04.897" v="6489" actId="1036"/>
        <pc:sldMkLst>
          <pc:docMk/>
          <pc:sldMk cId="4178016334" sldId="2147480547"/>
        </pc:sldMkLst>
        <pc:spChg chg="mod">
          <ac:chgData name="Yoel Kortick" userId="167978f5-7f40-4909-85d5-d4149554ad4e" providerId="ADAL" clId="{BDD888A3-7269-4AE3-A810-728D62BE5258}" dt="2024-06-20T05:09:15.221" v="6428" actId="14100"/>
          <ac:spMkLst>
            <pc:docMk/>
            <pc:sldMk cId="4178016334" sldId="2147480547"/>
            <ac:spMk id="5" creationId="{5ECE9DBA-CBC3-AD41-E2D2-6358A817E30D}"/>
          </ac:spMkLst>
        </pc:spChg>
        <pc:spChg chg="add">
          <ac:chgData name="Yoel Kortick" userId="167978f5-7f40-4909-85d5-d4149554ad4e" providerId="ADAL" clId="{BDD888A3-7269-4AE3-A810-728D62BE5258}" dt="2024-06-20T05:09:32.948" v="6435" actId="11529"/>
          <ac:spMkLst>
            <pc:docMk/>
            <pc:sldMk cId="4178016334" sldId="2147480547"/>
            <ac:spMk id="8" creationId="{2B3B3019-5CD4-957F-4528-DCB4FFD814F1}"/>
          </ac:spMkLst>
        </pc:spChg>
        <pc:spChg chg="add mod">
          <ac:chgData name="Yoel Kortick" userId="167978f5-7f40-4909-85d5-d4149554ad4e" providerId="ADAL" clId="{BDD888A3-7269-4AE3-A810-728D62BE5258}" dt="2024-06-20T05:09:57.986" v="6443" actId="14100"/>
          <ac:spMkLst>
            <pc:docMk/>
            <pc:sldMk cId="4178016334" sldId="2147480547"/>
            <ac:spMk id="13" creationId="{BF280BA6-2ACC-9CCB-F362-F6BCB510FB63}"/>
          </ac:spMkLst>
        </pc:spChg>
        <pc:spChg chg="add mod">
          <ac:chgData name="Yoel Kortick" userId="167978f5-7f40-4909-85d5-d4149554ad4e" providerId="ADAL" clId="{BDD888A3-7269-4AE3-A810-728D62BE5258}" dt="2024-06-20T05:10:04.897" v="6489" actId="1036"/>
          <ac:spMkLst>
            <pc:docMk/>
            <pc:sldMk cId="4178016334" sldId="2147480547"/>
            <ac:spMk id="14" creationId="{2CAB1077-145A-0F92-E775-D3831221D445}"/>
          </ac:spMkLst>
        </pc:spChg>
        <pc:picChg chg="del">
          <ac:chgData name="Yoel Kortick" userId="167978f5-7f40-4909-85d5-d4149554ad4e" providerId="ADAL" clId="{BDD888A3-7269-4AE3-A810-728D62BE5258}" dt="2024-06-20T05:09:16.435" v="6429" actId="478"/>
          <ac:picMkLst>
            <pc:docMk/>
            <pc:sldMk cId="4178016334" sldId="2147480547"/>
            <ac:picMk id="6" creationId="{B95B9D6A-683C-D4A5-E237-E7163B1F62F7}"/>
          </ac:picMkLst>
        </pc:picChg>
        <pc:picChg chg="add mod">
          <ac:chgData name="Yoel Kortick" userId="167978f5-7f40-4909-85d5-d4149554ad4e" providerId="ADAL" clId="{BDD888A3-7269-4AE3-A810-728D62BE5258}" dt="2024-06-20T05:09:21.632" v="6433" actId="208"/>
          <ac:picMkLst>
            <pc:docMk/>
            <pc:sldMk cId="4178016334" sldId="2147480547"/>
            <ac:picMk id="7" creationId="{F01A9BBB-C703-17A6-B28D-76FAA68CF3F5}"/>
          </ac:picMkLst>
        </pc:picChg>
        <pc:cxnChg chg="add">
          <ac:chgData name="Yoel Kortick" userId="167978f5-7f40-4909-85d5-d4149554ad4e" providerId="ADAL" clId="{BDD888A3-7269-4AE3-A810-728D62BE5258}" dt="2024-06-20T05:09:38.092" v="6436" actId="11529"/>
          <ac:cxnSpMkLst>
            <pc:docMk/>
            <pc:sldMk cId="4178016334" sldId="2147480547"/>
            <ac:cxnSpMk id="10" creationId="{BE241024-644D-AFEB-2B47-EFA823ADD811}"/>
          </ac:cxnSpMkLst>
        </pc:cxnChg>
        <pc:cxnChg chg="add mod">
          <ac:chgData name="Yoel Kortick" userId="167978f5-7f40-4909-85d5-d4149554ad4e" providerId="ADAL" clId="{BDD888A3-7269-4AE3-A810-728D62BE5258}" dt="2024-06-20T05:09:45.016" v="6437" actId="571"/>
          <ac:cxnSpMkLst>
            <pc:docMk/>
            <pc:sldMk cId="4178016334" sldId="2147480547"/>
            <ac:cxnSpMk id="11" creationId="{00137962-BF10-E811-9259-15BACADF9A9B}"/>
          </ac:cxnSpMkLst>
        </pc:cxnChg>
        <pc:cxnChg chg="add mod">
          <ac:chgData name="Yoel Kortick" userId="167978f5-7f40-4909-85d5-d4149554ad4e" providerId="ADAL" clId="{BDD888A3-7269-4AE3-A810-728D62BE5258}" dt="2024-06-20T05:09:47.791" v="6438" actId="571"/>
          <ac:cxnSpMkLst>
            <pc:docMk/>
            <pc:sldMk cId="4178016334" sldId="2147480547"/>
            <ac:cxnSpMk id="12" creationId="{6C9D76E6-BCE5-8297-2080-49F3404F9C26}"/>
          </ac:cxnSpMkLst>
        </pc:cxnChg>
      </pc:sldChg>
      <pc:sldChg chg="addSp delSp modSp add mod">
        <pc:chgData name="Yoel Kortick" userId="167978f5-7f40-4909-85d5-d4149554ad4e" providerId="ADAL" clId="{BDD888A3-7269-4AE3-A810-728D62BE5258}" dt="2024-06-20T07:21:33.727" v="11098" actId="1038"/>
        <pc:sldMkLst>
          <pc:docMk/>
          <pc:sldMk cId="2079698867" sldId="2147480548"/>
        </pc:sldMkLst>
        <pc:spChg chg="add">
          <ac:chgData name="Yoel Kortick" userId="167978f5-7f40-4909-85d5-d4149554ad4e" providerId="ADAL" clId="{BDD888A3-7269-4AE3-A810-728D62BE5258}" dt="2024-06-20T05:12:28.569" v="6653" actId="11529"/>
          <ac:spMkLst>
            <pc:docMk/>
            <pc:sldMk cId="2079698867" sldId="2147480548"/>
            <ac:spMk id="6" creationId="{DA037F62-909C-CB47-69E0-7B66957DA974}"/>
          </ac:spMkLst>
        </pc:spChg>
        <pc:spChg chg="mod">
          <ac:chgData name="Yoel Kortick" userId="167978f5-7f40-4909-85d5-d4149554ad4e" providerId="ADAL" clId="{BDD888A3-7269-4AE3-A810-728D62BE5258}" dt="2024-06-20T05:16:31.322" v="6740" actId="14100"/>
          <ac:spMkLst>
            <pc:docMk/>
            <pc:sldMk cId="2079698867" sldId="2147480548"/>
            <ac:spMk id="7" creationId="{313728C9-ECFD-A2BD-DAC8-4347167CC68E}"/>
          </ac:spMkLst>
        </pc:spChg>
        <pc:spChg chg="add mod">
          <ac:chgData name="Yoel Kortick" userId="167978f5-7f40-4909-85d5-d4149554ad4e" providerId="ADAL" clId="{BDD888A3-7269-4AE3-A810-728D62BE5258}" dt="2024-06-20T05:13:17.634" v="6657" actId="1037"/>
          <ac:spMkLst>
            <pc:docMk/>
            <pc:sldMk cId="2079698867" sldId="2147480548"/>
            <ac:spMk id="8" creationId="{61DC2D11-5029-4A1D-B922-8688510B8AB4}"/>
          </ac:spMkLst>
        </pc:spChg>
        <pc:spChg chg="del">
          <ac:chgData name="Yoel Kortick" userId="167978f5-7f40-4909-85d5-d4149554ad4e" providerId="ADAL" clId="{BDD888A3-7269-4AE3-A810-728D62BE5258}" dt="2024-06-20T05:12:11.298" v="6647" actId="478"/>
          <ac:spMkLst>
            <pc:docMk/>
            <pc:sldMk cId="2079698867" sldId="2147480548"/>
            <ac:spMk id="10" creationId="{EFD00D3D-3EB9-0273-5B9F-665877945668}"/>
          </ac:spMkLst>
        </pc:spChg>
        <pc:spChg chg="del">
          <ac:chgData name="Yoel Kortick" userId="167978f5-7f40-4909-85d5-d4149554ad4e" providerId="ADAL" clId="{BDD888A3-7269-4AE3-A810-728D62BE5258}" dt="2024-06-20T05:12:13.652" v="6648" actId="478"/>
          <ac:spMkLst>
            <pc:docMk/>
            <pc:sldMk cId="2079698867" sldId="2147480548"/>
            <ac:spMk id="11" creationId="{2125C238-7D75-6B20-0936-9C9411A1F6AC}"/>
          </ac:spMkLst>
        </pc:spChg>
        <pc:picChg chg="add mod ord">
          <ac:chgData name="Yoel Kortick" userId="167978f5-7f40-4909-85d5-d4149554ad4e" providerId="ADAL" clId="{BDD888A3-7269-4AE3-A810-728D62BE5258}" dt="2024-06-20T05:12:21.439" v="6652" actId="208"/>
          <ac:picMkLst>
            <pc:docMk/>
            <pc:sldMk cId="2079698867" sldId="2147480548"/>
            <ac:picMk id="5" creationId="{0A63B869-362E-E99E-335B-8B31580EF743}"/>
          </ac:picMkLst>
        </pc:picChg>
        <pc:picChg chg="del">
          <ac:chgData name="Yoel Kortick" userId="167978f5-7f40-4909-85d5-d4149554ad4e" providerId="ADAL" clId="{BDD888A3-7269-4AE3-A810-728D62BE5258}" dt="2024-06-20T05:10:33.897" v="6491" actId="478"/>
          <ac:picMkLst>
            <pc:docMk/>
            <pc:sldMk cId="2079698867" sldId="2147480548"/>
            <ac:picMk id="9" creationId="{4380D21D-EEC6-CA9B-8C5D-C6C77B34A4B8}"/>
          </ac:picMkLst>
        </pc:picChg>
        <pc:cxnChg chg="add mod">
          <ac:chgData name="Yoel Kortick" userId="167978f5-7f40-4909-85d5-d4149554ad4e" providerId="ADAL" clId="{BDD888A3-7269-4AE3-A810-728D62BE5258}" dt="2024-06-20T07:21:33.727" v="11098" actId="1038"/>
          <ac:cxnSpMkLst>
            <pc:docMk/>
            <pc:sldMk cId="2079698867" sldId="2147480548"/>
            <ac:cxnSpMk id="9" creationId="{40A574DD-2CEF-D014-C48A-C830580D718D}"/>
          </ac:cxnSpMkLst>
        </pc:cxnChg>
        <pc:cxnChg chg="del">
          <ac:chgData name="Yoel Kortick" userId="167978f5-7f40-4909-85d5-d4149554ad4e" providerId="ADAL" clId="{BDD888A3-7269-4AE3-A810-728D62BE5258}" dt="2024-06-20T05:12:08.992" v="6646" actId="478"/>
          <ac:cxnSpMkLst>
            <pc:docMk/>
            <pc:sldMk cId="2079698867" sldId="2147480548"/>
            <ac:cxnSpMk id="14" creationId="{90D974AC-E3A5-D12E-F719-2DA034D0901F}"/>
          </ac:cxnSpMkLst>
        </pc:cxnChg>
        <pc:cxnChg chg="del">
          <ac:chgData name="Yoel Kortick" userId="167978f5-7f40-4909-85d5-d4149554ad4e" providerId="ADAL" clId="{BDD888A3-7269-4AE3-A810-728D62BE5258}" dt="2024-06-20T05:12:07.780" v="6645" actId="478"/>
          <ac:cxnSpMkLst>
            <pc:docMk/>
            <pc:sldMk cId="2079698867" sldId="2147480548"/>
            <ac:cxnSpMk id="18" creationId="{521C5E09-2D66-278E-FCCB-3938E98BF070}"/>
          </ac:cxnSpMkLst>
        </pc:cxnChg>
      </pc:sldChg>
      <pc:sldChg chg="addSp delSp modSp add mod">
        <pc:chgData name="Yoel Kortick" userId="167978f5-7f40-4909-85d5-d4149554ad4e" providerId="ADAL" clId="{BDD888A3-7269-4AE3-A810-728D62BE5258}" dt="2024-06-20T05:18:05.541" v="6787" actId="14100"/>
        <pc:sldMkLst>
          <pc:docMk/>
          <pc:sldMk cId="1886794186" sldId="2147480549"/>
        </pc:sldMkLst>
        <pc:spChg chg="mod">
          <ac:chgData name="Yoel Kortick" userId="167978f5-7f40-4909-85d5-d4149554ad4e" providerId="ADAL" clId="{BDD888A3-7269-4AE3-A810-728D62BE5258}" dt="2024-06-20T05:14:55.141" v="6718" actId="1036"/>
          <ac:spMkLst>
            <pc:docMk/>
            <pc:sldMk cId="1886794186" sldId="2147480549"/>
            <ac:spMk id="6" creationId="{DA037F62-909C-CB47-69E0-7B66957DA974}"/>
          </ac:spMkLst>
        </pc:spChg>
        <pc:spChg chg="mod">
          <ac:chgData name="Yoel Kortick" userId="167978f5-7f40-4909-85d5-d4149554ad4e" providerId="ADAL" clId="{BDD888A3-7269-4AE3-A810-728D62BE5258}" dt="2024-06-20T05:18:05.541" v="6787" actId="14100"/>
          <ac:spMkLst>
            <pc:docMk/>
            <pc:sldMk cId="1886794186" sldId="2147480549"/>
            <ac:spMk id="7" creationId="{313728C9-ECFD-A2BD-DAC8-4347167CC68E}"/>
          </ac:spMkLst>
        </pc:spChg>
        <pc:spChg chg="mod">
          <ac:chgData name="Yoel Kortick" userId="167978f5-7f40-4909-85d5-d4149554ad4e" providerId="ADAL" clId="{BDD888A3-7269-4AE3-A810-728D62BE5258}" dt="2024-06-20T05:14:58.978" v="6719" actId="14100"/>
          <ac:spMkLst>
            <pc:docMk/>
            <pc:sldMk cId="1886794186" sldId="2147480549"/>
            <ac:spMk id="8" creationId="{61DC2D11-5029-4A1D-B922-8688510B8AB4}"/>
          </ac:spMkLst>
        </pc:spChg>
        <pc:picChg chg="del">
          <ac:chgData name="Yoel Kortick" userId="167978f5-7f40-4909-85d5-d4149554ad4e" providerId="ADAL" clId="{BDD888A3-7269-4AE3-A810-728D62BE5258}" dt="2024-06-20T05:14:01.587" v="6659" actId="478"/>
          <ac:picMkLst>
            <pc:docMk/>
            <pc:sldMk cId="1886794186" sldId="2147480549"/>
            <ac:picMk id="5" creationId="{0A63B869-362E-E99E-335B-8B31580EF743}"/>
          </ac:picMkLst>
        </pc:picChg>
        <pc:picChg chg="add del">
          <ac:chgData name="Yoel Kortick" userId="167978f5-7f40-4909-85d5-d4149554ad4e" providerId="ADAL" clId="{BDD888A3-7269-4AE3-A810-728D62BE5258}" dt="2024-06-20T05:14:04.436" v="6661" actId="22"/>
          <ac:picMkLst>
            <pc:docMk/>
            <pc:sldMk cId="1886794186" sldId="2147480549"/>
            <ac:picMk id="9" creationId="{B2EE81C8-3744-CD94-CDD2-BDD4D85ACCC3}"/>
          </ac:picMkLst>
        </pc:picChg>
        <pc:picChg chg="add mod ord">
          <ac:chgData name="Yoel Kortick" userId="167978f5-7f40-4909-85d5-d4149554ad4e" providerId="ADAL" clId="{BDD888A3-7269-4AE3-A810-728D62BE5258}" dt="2024-06-20T05:16:15.901" v="6721" actId="208"/>
          <ac:picMkLst>
            <pc:docMk/>
            <pc:sldMk cId="1886794186" sldId="2147480549"/>
            <ac:picMk id="11" creationId="{3A7607BD-0B05-A4F0-2CF6-F0FC343EB746}"/>
          </ac:picMkLst>
        </pc:picChg>
        <pc:cxnChg chg="add">
          <ac:chgData name="Yoel Kortick" userId="167978f5-7f40-4909-85d5-d4149554ad4e" providerId="ADAL" clId="{BDD888A3-7269-4AE3-A810-728D62BE5258}" dt="2024-06-20T05:15:05.623" v="6720" actId="11529"/>
          <ac:cxnSpMkLst>
            <pc:docMk/>
            <pc:sldMk cId="1886794186" sldId="2147480549"/>
            <ac:cxnSpMk id="14" creationId="{2C495916-AE0F-5B1E-B69E-C7D54B23776E}"/>
          </ac:cxnSpMkLst>
        </pc:cxnChg>
      </pc:sldChg>
      <pc:sldChg chg="addSp delSp modSp add mod">
        <pc:chgData name="Yoel Kortick" userId="167978f5-7f40-4909-85d5-d4149554ad4e" providerId="ADAL" clId="{BDD888A3-7269-4AE3-A810-728D62BE5258}" dt="2024-06-20T05:17:55.636" v="6768" actId="208"/>
        <pc:sldMkLst>
          <pc:docMk/>
          <pc:sldMk cId="1938233005" sldId="2147480550"/>
        </pc:sldMkLst>
        <pc:spChg chg="del">
          <ac:chgData name="Yoel Kortick" userId="167978f5-7f40-4909-85d5-d4149554ad4e" providerId="ADAL" clId="{BDD888A3-7269-4AE3-A810-728D62BE5258}" dt="2024-06-20T05:17:53.493" v="6767" actId="478"/>
          <ac:spMkLst>
            <pc:docMk/>
            <pc:sldMk cId="1938233005" sldId="2147480550"/>
            <ac:spMk id="6" creationId="{DA037F62-909C-CB47-69E0-7B66957DA974}"/>
          </ac:spMkLst>
        </pc:spChg>
        <pc:spChg chg="mod">
          <ac:chgData name="Yoel Kortick" userId="167978f5-7f40-4909-85d5-d4149554ad4e" providerId="ADAL" clId="{BDD888A3-7269-4AE3-A810-728D62BE5258}" dt="2024-06-20T05:17:47.464" v="6764" actId="14100"/>
          <ac:spMkLst>
            <pc:docMk/>
            <pc:sldMk cId="1938233005" sldId="2147480550"/>
            <ac:spMk id="7" creationId="{313728C9-ECFD-A2BD-DAC8-4347167CC68E}"/>
          </ac:spMkLst>
        </pc:spChg>
        <pc:spChg chg="mod">
          <ac:chgData name="Yoel Kortick" userId="167978f5-7f40-4909-85d5-d4149554ad4e" providerId="ADAL" clId="{BDD888A3-7269-4AE3-A810-728D62BE5258}" dt="2024-06-20T05:17:40.684" v="6746" actId="14100"/>
          <ac:spMkLst>
            <pc:docMk/>
            <pc:sldMk cId="1938233005" sldId="2147480550"/>
            <ac:spMk id="8" creationId="{61DC2D11-5029-4A1D-B922-8688510B8AB4}"/>
          </ac:spMkLst>
        </pc:spChg>
        <pc:picChg chg="add mod ord">
          <ac:chgData name="Yoel Kortick" userId="167978f5-7f40-4909-85d5-d4149554ad4e" providerId="ADAL" clId="{BDD888A3-7269-4AE3-A810-728D62BE5258}" dt="2024-06-20T05:17:55.636" v="6768" actId="208"/>
          <ac:picMkLst>
            <pc:docMk/>
            <pc:sldMk cId="1938233005" sldId="2147480550"/>
            <ac:picMk id="5" creationId="{95AD3490-78C7-3E66-7A88-E37574BEA531}"/>
          </ac:picMkLst>
        </pc:picChg>
        <pc:picChg chg="del">
          <ac:chgData name="Yoel Kortick" userId="167978f5-7f40-4909-85d5-d4149554ad4e" providerId="ADAL" clId="{BDD888A3-7269-4AE3-A810-728D62BE5258}" dt="2024-06-20T05:17:28.183" v="6742" actId="478"/>
          <ac:picMkLst>
            <pc:docMk/>
            <pc:sldMk cId="1938233005" sldId="2147480550"/>
            <ac:picMk id="11" creationId="{3A7607BD-0B05-A4F0-2CF6-F0FC343EB746}"/>
          </ac:picMkLst>
        </pc:picChg>
        <pc:cxnChg chg="mod">
          <ac:chgData name="Yoel Kortick" userId="167978f5-7f40-4909-85d5-d4149554ad4e" providerId="ADAL" clId="{BDD888A3-7269-4AE3-A810-728D62BE5258}" dt="2024-06-20T05:17:51.744" v="6766" actId="14100"/>
          <ac:cxnSpMkLst>
            <pc:docMk/>
            <pc:sldMk cId="1938233005" sldId="2147480550"/>
            <ac:cxnSpMk id="14" creationId="{2C495916-AE0F-5B1E-B69E-C7D54B23776E}"/>
          </ac:cxnSpMkLst>
        </pc:cxnChg>
      </pc:sldChg>
      <pc:sldChg chg="modSp add mod">
        <pc:chgData name="Yoel Kortick" userId="167978f5-7f40-4909-85d5-d4149554ad4e" providerId="ADAL" clId="{BDD888A3-7269-4AE3-A810-728D62BE5258}" dt="2024-06-20T06:12:30.529" v="7896"/>
        <pc:sldMkLst>
          <pc:docMk/>
          <pc:sldMk cId="4205004075" sldId="2147480551"/>
        </pc:sldMkLst>
        <pc:spChg chg="mod">
          <ac:chgData name="Yoel Kortick" userId="167978f5-7f40-4909-85d5-d4149554ad4e" providerId="ADAL" clId="{BDD888A3-7269-4AE3-A810-728D62BE5258}" dt="2024-06-20T06:12:30.529" v="7896"/>
          <ac:spMkLst>
            <pc:docMk/>
            <pc:sldMk cId="4205004075" sldId="2147480551"/>
            <ac:spMk id="5" creationId="{5F39E5D2-75A6-DFCC-2120-804474CE30AA}"/>
          </ac:spMkLst>
        </pc:spChg>
      </pc:sldChg>
      <pc:sldChg chg="modSp add mod">
        <pc:chgData name="Yoel Kortick" userId="167978f5-7f40-4909-85d5-d4149554ad4e" providerId="ADAL" clId="{BDD888A3-7269-4AE3-A810-728D62BE5258}" dt="2024-06-20T06:12:30.529" v="7896"/>
        <pc:sldMkLst>
          <pc:docMk/>
          <pc:sldMk cId="3366723546" sldId="2147480552"/>
        </pc:sldMkLst>
        <pc:spChg chg="mod">
          <ac:chgData name="Yoel Kortick" userId="167978f5-7f40-4909-85d5-d4149554ad4e" providerId="ADAL" clId="{BDD888A3-7269-4AE3-A810-728D62BE5258}" dt="2024-06-20T06:12:30.529" v="7896"/>
          <ac:spMkLst>
            <pc:docMk/>
            <pc:sldMk cId="3366723546" sldId="2147480552"/>
            <ac:spMk id="4" creationId="{CE51A115-00FF-B57F-4D21-1C77DFFA8E08}"/>
          </ac:spMkLst>
        </pc:spChg>
        <pc:spChg chg="mod">
          <ac:chgData name="Yoel Kortick" userId="167978f5-7f40-4909-85d5-d4149554ad4e" providerId="ADAL" clId="{BDD888A3-7269-4AE3-A810-728D62BE5258}" dt="2024-06-20T06:12:30.529" v="7896"/>
          <ac:spMkLst>
            <pc:docMk/>
            <pc:sldMk cId="3366723546" sldId="2147480552"/>
            <ac:spMk id="5" creationId="{5ECE9DBA-CBC3-AD41-E2D2-6358A817E30D}"/>
          </ac:spMkLst>
        </pc:spChg>
      </pc:sldChg>
      <pc:sldChg chg="addSp delSp modSp add mod">
        <pc:chgData name="Yoel Kortick" userId="167978f5-7f40-4909-85d5-d4149554ad4e" providerId="ADAL" clId="{BDD888A3-7269-4AE3-A810-728D62BE5258}" dt="2024-06-20T06:12:30.529" v="7896"/>
        <pc:sldMkLst>
          <pc:docMk/>
          <pc:sldMk cId="2766280159" sldId="2147480553"/>
        </pc:sldMkLst>
        <pc:spChg chg="mod">
          <ac:chgData name="Yoel Kortick" userId="167978f5-7f40-4909-85d5-d4149554ad4e" providerId="ADAL" clId="{BDD888A3-7269-4AE3-A810-728D62BE5258}" dt="2024-06-20T06:12:30.529" v="7896"/>
          <ac:spMkLst>
            <pc:docMk/>
            <pc:sldMk cId="2766280159" sldId="2147480553"/>
            <ac:spMk id="4" creationId="{CE51A115-00FF-B57F-4D21-1C77DFFA8E08}"/>
          </ac:spMkLst>
        </pc:spChg>
        <pc:spChg chg="mod">
          <ac:chgData name="Yoel Kortick" userId="167978f5-7f40-4909-85d5-d4149554ad4e" providerId="ADAL" clId="{BDD888A3-7269-4AE3-A810-728D62BE5258}" dt="2024-06-20T05:31:23.584" v="7156" actId="14100"/>
          <ac:spMkLst>
            <pc:docMk/>
            <pc:sldMk cId="2766280159" sldId="2147480553"/>
            <ac:spMk id="9" creationId="{BFB84748-F718-0D8A-F960-EBE1BD8A1E4A}"/>
          </ac:spMkLst>
        </pc:spChg>
        <pc:spChg chg="mod">
          <ac:chgData name="Yoel Kortick" userId="167978f5-7f40-4909-85d5-d4149554ad4e" providerId="ADAL" clId="{BDD888A3-7269-4AE3-A810-728D62BE5258}" dt="2024-06-20T05:32:29.032" v="7202" actId="14100"/>
          <ac:spMkLst>
            <pc:docMk/>
            <pc:sldMk cId="2766280159" sldId="2147480553"/>
            <ac:spMk id="10" creationId="{015CB5C2-4540-3498-921E-A0E87F9A09F8}"/>
          </ac:spMkLst>
        </pc:spChg>
        <pc:spChg chg="del">
          <ac:chgData name="Yoel Kortick" userId="167978f5-7f40-4909-85d5-d4149554ad4e" providerId="ADAL" clId="{BDD888A3-7269-4AE3-A810-728D62BE5258}" dt="2024-06-20T05:34:05.262" v="7288" actId="478"/>
          <ac:spMkLst>
            <pc:docMk/>
            <pc:sldMk cId="2766280159" sldId="2147480553"/>
            <ac:spMk id="11" creationId="{259173AF-54C7-56D1-4549-7159D73B59B1}"/>
          </ac:spMkLst>
        </pc:spChg>
        <pc:spChg chg="mod">
          <ac:chgData name="Yoel Kortick" userId="167978f5-7f40-4909-85d5-d4149554ad4e" providerId="ADAL" clId="{BDD888A3-7269-4AE3-A810-728D62BE5258}" dt="2024-06-20T05:31:11.008" v="7152" actId="1076"/>
          <ac:spMkLst>
            <pc:docMk/>
            <pc:sldMk cId="2766280159" sldId="2147480553"/>
            <ac:spMk id="12" creationId="{700B1357-D6E0-0B3D-FA70-E8EBD6E738B0}"/>
          </ac:spMkLst>
        </pc:spChg>
        <pc:spChg chg="del">
          <ac:chgData name="Yoel Kortick" userId="167978f5-7f40-4909-85d5-d4149554ad4e" providerId="ADAL" clId="{BDD888A3-7269-4AE3-A810-728D62BE5258}" dt="2024-06-20T05:30:54.487" v="7146" actId="478"/>
          <ac:spMkLst>
            <pc:docMk/>
            <pc:sldMk cId="2766280159" sldId="2147480553"/>
            <ac:spMk id="15" creationId="{E2588B16-9203-A428-E455-7EC05334B98B}"/>
          </ac:spMkLst>
        </pc:spChg>
        <pc:spChg chg="del">
          <ac:chgData name="Yoel Kortick" userId="167978f5-7f40-4909-85d5-d4149554ad4e" providerId="ADAL" clId="{BDD888A3-7269-4AE3-A810-728D62BE5258}" dt="2024-06-20T05:30:57.378" v="7147" actId="478"/>
          <ac:spMkLst>
            <pc:docMk/>
            <pc:sldMk cId="2766280159" sldId="2147480553"/>
            <ac:spMk id="16" creationId="{4F27413C-EB91-951C-C25D-983BDA416B31}"/>
          </ac:spMkLst>
        </pc:spChg>
        <pc:spChg chg="add del">
          <ac:chgData name="Yoel Kortick" userId="167978f5-7f40-4909-85d5-d4149554ad4e" providerId="ADAL" clId="{BDD888A3-7269-4AE3-A810-728D62BE5258}" dt="2024-06-20T05:31:05.440" v="7150" actId="478"/>
          <ac:spMkLst>
            <pc:docMk/>
            <pc:sldMk cId="2766280159" sldId="2147480553"/>
            <ac:spMk id="17" creationId="{F4F15659-BACB-8B71-7BD0-975D45E4A9F5}"/>
          </ac:spMkLst>
        </pc:spChg>
        <pc:spChg chg="add mod">
          <ac:chgData name="Yoel Kortick" userId="167978f5-7f40-4909-85d5-d4149554ad4e" providerId="ADAL" clId="{BDD888A3-7269-4AE3-A810-728D62BE5258}" dt="2024-06-20T05:31:28.699" v="7158" actId="14100"/>
          <ac:spMkLst>
            <pc:docMk/>
            <pc:sldMk cId="2766280159" sldId="2147480553"/>
            <ac:spMk id="18" creationId="{8883078A-70E3-F8DF-6965-E1059799990D}"/>
          </ac:spMkLst>
        </pc:spChg>
        <pc:spChg chg="add mod">
          <ac:chgData name="Yoel Kortick" userId="167978f5-7f40-4909-85d5-d4149554ad4e" providerId="ADAL" clId="{BDD888A3-7269-4AE3-A810-728D62BE5258}" dt="2024-06-20T05:31:44.180" v="7176" actId="14100"/>
          <ac:spMkLst>
            <pc:docMk/>
            <pc:sldMk cId="2766280159" sldId="2147480553"/>
            <ac:spMk id="19" creationId="{22AE56C6-1ED2-C4C4-86EE-AF503AC27913}"/>
          </ac:spMkLst>
        </pc:spChg>
        <pc:spChg chg="add mod">
          <ac:chgData name="Yoel Kortick" userId="167978f5-7f40-4909-85d5-d4149554ad4e" providerId="ADAL" clId="{BDD888A3-7269-4AE3-A810-728D62BE5258}" dt="2024-06-20T05:32:11.822" v="7198" actId="14100"/>
          <ac:spMkLst>
            <pc:docMk/>
            <pc:sldMk cId="2766280159" sldId="2147480553"/>
            <ac:spMk id="22" creationId="{15C8C1D0-D51A-F73B-252E-CAC2AB8C0E0D}"/>
          </ac:spMkLst>
        </pc:spChg>
        <pc:spChg chg="add mod">
          <ac:chgData name="Yoel Kortick" userId="167978f5-7f40-4909-85d5-d4149554ad4e" providerId="ADAL" clId="{BDD888A3-7269-4AE3-A810-728D62BE5258}" dt="2024-06-20T05:32:23.561" v="7200" actId="14100"/>
          <ac:spMkLst>
            <pc:docMk/>
            <pc:sldMk cId="2766280159" sldId="2147480553"/>
            <ac:spMk id="23" creationId="{4DE7A3D5-C098-4350-6A88-7C65D704F400}"/>
          </ac:spMkLst>
        </pc:spChg>
        <pc:spChg chg="add mod">
          <ac:chgData name="Yoel Kortick" userId="167978f5-7f40-4909-85d5-d4149554ad4e" providerId="ADAL" clId="{BDD888A3-7269-4AE3-A810-728D62BE5258}" dt="2024-06-20T05:34:35.823" v="7349" actId="20577"/>
          <ac:spMkLst>
            <pc:docMk/>
            <pc:sldMk cId="2766280159" sldId="2147480553"/>
            <ac:spMk id="24" creationId="{D5321DD2-4788-C96A-3FBB-C5EE5711FDC0}"/>
          </ac:spMkLst>
        </pc:spChg>
        <pc:spChg chg="add mod">
          <ac:chgData name="Yoel Kortick" userId="167978f5-7f40-4909-85d5-d4149554ad4e" providerId="ADAL" clId="{BDD888A3-7269-4AE3-A810-728D62BE5258}" dt="2024-06-20T05:33:22.942" v="7251" actId="1036"/>
          <ac:spMkLst>
            <pc:docMk/>
            <pc:sldMk cId="2766280159" sldId="2147480553"/>
            <ac:spMk id="28" creationId="{278DFEB1-3657-9392-46CE-675C5172BDC6}"/>
          </ac:spMkLst>
        </pc:spChg>
        <pc:spChg chg="add mod">
          <ac:chgData name="Yoel Kortick" userId="167978f5-7f40-4909-85d5-d4149554ad4e" providerId="ADAL" clId="{BDD888A3-7269-4AE3-A810-728D62BE5258}" dt="2024-06-20T05:33:58.440" v="7286" actId="1036"/>
          <ac:spMkLst>
            <pc:docMk/>
            <pc:sldMk cId="2766280159" sldId="2147480553"/>
            <ac:spMk id="29" creationId="{F33F20A3-4F9B-C05C-3391-E9E14FD3F562}"/>
          </ac:spMkLst>
        </pc:spChg>
        <pc:spChg chg="add mod">
          <ac:chgData name="Yoel Kortick" userId="167978f5-7f40-4909-85d5-d4149554ad4e" providerId="ADAL" clId="{BDD888A3-7269-4AE3-A810-728D62BE5258}" dt="2024-06-20T05:34:17.410" v="7335" actId="1036"/>
          <ac:spMkLst>
            <pc:docMk/>
            <pc:sldMk cId="2766280159" sldId="2147480553"/>
            <ac:spMk id="32" creationId="{DB4D3F2C-DA91-C868-706A-392E66CF333C}"/>
          </ac:spMkLst>
        </pc:spChg>
        <pc:spChg chg="add mod">
          <ac:chgData name="Yoel Kortick" userId="167978f5-7f40-4909-85d5-d4149554ad4e" providerId="ADAL" clId="{BDD888A3-7269-4AE3-A810-728D62BE5258}" dt="2024-06-20T05:34:50.044" v="7359" actId="14100"/>
          <ac:spMkLst>
            <pc:docMk/>
            <pc:sldMk cId="2766280159" sldId="2147480553"/>
            <ac:spMk id="33" creationId="{1AF90C41-EC57-B0BF-68D8-9A1978448788}"/>
          </ac:spMkLst>
        </pc:spChg>
        <pc:picChg chg="add del">
          <ac:chgData name="Yoel Kortick" userId="167978f5-7f40-4909-85d5-d4149554ad4e" providerId="ADAL" clId="{BDD888A3-7269-4AE3-A810-728D62BE5258}" dt="2024-06-20T05:30:22.760" v="7101" actId="478"/>
          <ac:picMkLst>
            <pc:docMk/>
            <pc:sldMk cId="2766280159" sldId="2147480553"/>
            <ac:picMk id="5" creationId="{96EAD6C5-B42E-4D09-9123-8FDD1B7A965B}"/>
          </ac:picMkLst>
        </pc:picChg>
        <pc:picChg chg="add del mod ord">
          <ac:chgData name="Yoel Kortick" userId="167978f5-7f40-4909-85d5-d4149554ad4e" providerId="ADAL" clId="{BDD888A3-7269-4AE3-A810-728D62BE5258}" dt="2024-06-20T05:31:59.268" v="7180" actId="1076"/>
          <ac:picMkLst>
            <pc:docMk/>
            <pc:sldMk cId="2766280159" sldId="2147480553"/>
            <ac:picMk id="7" creationId="{69E6B40A-A48E-5D45-02D9-FD8F8F6E1C25}"/>
          </ac:picMkLst>
        </pc:picChg>
        <pc:picChg chg="del">
          <ac:chgData name="Yoel Kortick" userId="167978f5-7f40-4909-85d5-d4149554ad4e" providerId="ADAL" clId="{BDD888A3-7269-4AE3-A810-728D62BE5258}" dt="2024-06-20T05:29:35.504" v="7099" actId="478"/>
          <ac:picMkLst>
            <pc:docMk/>
            <pc:sldMk cId="2766280159" sldId="2147480553"/>
            <ac:picMk id="8" creationId="{53E74F64-7245-D5FC-BA62-922DC393A1BB}"/>
          </ac:picMkLst>
        </pc:picChg>
        <pc:cxnChg chg="mod">
          <ac:chgData name="Yoel Kortick" userId="167978f5-7f40-4909-85d5-d4149554ad4e" providerId="ADAL" clId="{BDD888A3-7269-4AE3-A810-728D62BE5258}" dt="2024-06-20T05:31:15.675" v="7154" actId="14100"/>
          <ac:cxnSpMkLst>
            <pc:docMk/>
            <pc:sldMk cId="2766280159" sldId="2147480553"/>
            <ac:cxnSpMk id="14" creationId="{629F3BCB-E62B-D3D7-2392-A669E4A70DFC}"/>
          </ac:cxnSpMkLst>
        </pc:cxnChg>
        <pc:cxnChg chg="add mod">
          <ac:chgData name="Yoel Kortick" userId="167978f5-7f40-4909-85d5-d4149554ad4e" providerId="ADAL" clId="{BDD888A3-7269-4AE3-A810-728D62BE5258}" dt="2024-06-20T05:31:57.116" v="7178" actId="14100"/>
          <ac:cxnSpMkLst>
            <pc:docMk/>
            <pc:sldMk cId="2766280159" sldId="2147480553"/>
            <ac:cxnSpMk id="20" creationId="{AB09F84C-064B-78CD-C5C0-342D51C7459A}"/>
          </ac:cxnSpMkLst>
        </pc:cxnChg>
        <pc:cxnChg chg="add mod">
          <ac:chgData name="Yoel Kortick" userId="167978f5-7f40-4909-85d5-d4149554ad4e" providerId="ADAL" clId="{BDD888A3-7269-4AE3-A810-728D62BE5258}" dt="2024-06-20T05:32:53.150" v="7210" actId="14100"/>
          <ac:cxnSpMkLst>
            <pc:docMk/>
            <pc:sldMk cId="2766280159" sldId="2147480553"/>
            <ac:cxnSpMk id="25" creationId="{E0B33ACA-337D-A470-AF47-2028611A3F00}"/>
          </ac:cxnSpMkLst>
        </pc:cxnChg>
        <pc:cxnChg chg="add mod">
          <ac:chgData name="Yoel Kortick" userId="167978f5-7f40-4909-85d5-d4149554ad4e" providerId="ADAL" clId="{BDD888A3-7269-4AE3-A810-728D62BE5258}" dt="2024-06-20T05:33:10.128" v="7247" actId="571"/>
          <ac:cxnSpMkLst>
            <pc:docMk/>
            <pc:sldMk cId="2766280159" sldId="2147480553"/>
            <ac:cxnSpMk id="27" creationId="{B2579958-5943-7C34-FDEF-5DD20548535E}"/>
          </ac:cxnSpMkLst>
        </pc:cxnChg>
        <pc:cxnChg chg="add mod">
          <ac:chgData name="Yoel Kortick" userId="167978f5-7f40-4909-85d5-d4149554ad4e" providerId="ADAL" clId="{BDD888A3-7269-4AE3-A810-728D62BE5258}" dt="2024-06-20T05:34:02.304" v="7287" actId="14100"/>
          <ac:cxnSpMkLst>
            <pc:docMk/>
            <pc:sldMk cId="2766280159" sldId="2147480553"/>
            <ac:cxnSpMk id="30" creationId="{333D4A1B-0FEC-26A0-F1CC-5C54C48B648A}"/>
          </ac:cxnSpMkLst>
        </pc:cxnChg>
        <pc:cxnChg chg="add mod">
          <ac:chgData name="Yoel Kortick" userId="167978f5-7f40-4909-85d5-d4149554ad4e" providerId="ADAL" clId="{BDD888A3-7269-4AE3-A810-728D62BE5258}" dt="2024-06-20T05:34:17.410" v="7335" actId="1036"/>
          <ac:cxnSpMkLst>
            <pc:docMk/>
            <pc:sldMk cId="2766280159" sldId="2147480553"/>
            <ac:cxnSpMk id="34" creationId="{0B8864CD-010A-F781-0E44-AFE6D589AE31}"/>
          </ac:cxnSpMkLst>
        </pc:cxnChg>
      </pc:sldChg>
      <pc:sldChg chg="addSp delSp modSp add mod">
        <pc:chgData name="Yoel Kortick" userId="167978f5-7f40-4909-85d5-d4149554ad4e" providerId="ADAL" clId="{BDD888A3-7269-4AE3-A810-728D62BE5258}" dt="2024-06-20T07:11:12.554" v="10713" actId="20577"/>
        <pc:sldMkLst>
          <pc:docMk/>
          <pc:sldMk cId="89551539" sldId="2147480554"/>
        </pc:sldMkLst>
        <pc:spChg chg="mod">
          <ac:chgData name="Yoel Kortick" userId="167978f5-7f40-4909-85d5-d4149554ad4e" providerId="ADAL" clId="{BDD888A3-7269-4AE3-A810-728D62BE5258}" dt="2024-06-20T06:12:30.529" v="7896"/>
          <ac:spMkLst>
            <pc:docMk/>
            <pc:sldMk cId="89551539" sldId="2147480554"/>
            <ac:spMk id="4" creationId="{CE51A115-00FF-B57F-4D21-1C77DFFA8E08}"/>
          </ac:spMkLst>
        </pc:spChg>
        <pc:spChg chg="add">
          <ac:chgData name="Yoel Kortick" userId="167978f5-7f40-4909-85d5-d4149554ad4e" providerId="ADAL" clId="{BDD888A3-7269-4AE3-A810-728D62BE5258}" dt="2024-06-20T05:37:06.964" v="7461" actId="11529"/>
          <ac:spMkLst>
            <pc:docMk/>
            <pc:sldMk cId="89551539" sldId="2147480554"/>
            <ac:spMk id="6" creationId="{2DE97887-7627-5CD8-8E25-9401DC8B28AF}"/>
          </ac:spMkLst>
        </pc:spChg>
        <pc:spChg chg="add">
          <ac:chgData name="Yoel Kortick" userId="167978f5-7f40-4909-85d5-d4149554ad4e" providerId="ADAL" clId="{BDD888A3-7269-4AE3-A810-728D62BE5258}" dt="2024-06-20T05:37:13.740" v="7462" actId="11529"/>
          <ac:spMkLst>
            <pc:docMk/>
            <pc:sldMk cId="89551539" sldId="2147480554"/>
            <ac:spMk id="8" creationId="{402348E5-AA3C-56E8-55C5-6FEBB13D928B}"/>
          </ac:spMkLst>
        </pc:spChg>
        <pc:spChg chg="del">
          <ac:chgData name="Yoel Kortick" userId="167978f5-7f40-4909-85d5-d4149554ad4e" providerId="ADAL" clId="{BDD888A3-7269-4AE3-A810-728D62BE5258}" dt="2024-06-20T05:35:43.212" v="7362" actId="478"/>
          <ac:spMkLst>
            <pc:docMk/>
            <pc:sldMk cId="89551539" sldId="2147480554"/>
            <ac:spMk id="9" creationId="{BFB84748-F718-0D8A-F960-EBE1BD8A1E4A}"/>
          </ac:spMkLst>
        </pc:spChg>
        <pc:spChg chg="del">
          <ac:chgData name="Yoel Kortick" userId="167978f5-7f40-4909-85d5-d4149554ad4e" providerId="ADAL" clId="{BDD888A3-7269-4AE3-A810-728D62BE5258}" dt="2024-06-20T05:36:23.629" v="7363" actId="478"/>
          <ac:spMkLst>
            <pc:docMk/>
            <pc:sldMk cId="89551539" sldId="2147480554"/>
            <ac:spMk id="10" creationId="{015CB5C2-4540-3498-921E-A0E87F9A09F8}"/>
          </ac:spMkLst>
        </pc:spChg>
        <pc:spChg chg="mod">
          <ac:chgData name="Yoel Kortick" userId="167978f5-7f40-4909-85d5-d4149554ad4e" providerId="ADAL" clId="{BDD888A3-7269-4AE3-A810-728D62BE5258}" dt="2024-06-20T07:11:12.554" v="10713" actId="20577"/>
          <ac:spMkLst>
            <pc:docMk/>
            <pc:sldMk cId="89551539" sldId="2147480554"/>
            <ac:spMk id="12" creationId="{700B1357-D6E0-0B3D-FA70-E8EBD6E738B0}"/>
          </ac:spMkLst>
        </pc:spChg>
        <pc:spChg chg="del">
          <ac:chgData name="Yoel Kortick" userId="167978f5-7f40-4909-85d5-d4149554ad4e" providerId="ADAL" clId="{BDD888A3-7269-4AE3-A810-728D62BE5258}" dt="2024-06-20T05:36:23.629" v="7363" actId="478"/>
          <ac:spMkLst>
            <pc:docMk/>
            <pc:sldMk cId="89551539" sldId="2147480554"/>
            <ac:spMk id="18" creationId="{8883078A-70E3-F8DF-6965-E1059799990D}"/>
          </ac:spMkLst>
        </pc:spChg>
        <pc:spChg chg="del">
          <ac:chgData name="Yoel Kortick" userId="167978f5-7f40-4909-85d5-d4149554ad4e" providerId="ADAL" clId="{BDD888A3-7269-4AE3-A810-728D62BE5258}" dt="2024-06-20T05:35:43.212" v="7362" actId="478"/>
          <ac:spMkLst>
            <pc:docMk/>
            <pc:sldMk cId="89551539" sldId="2147480554"/>
            <ac:spMk id="19" creationId="{22AE56C6-1ED2-C4C4-86EE-AF503AC27913}"/>
          </ac:spMkLst>
        </pc:spChg>
        <pc:spChg chg="del">
          <ac:chgData name="Yoel Kortick" userId="167978f5-7f40-4909-85d5-d4149554ad4e" providerId="ADAL" clId="{BDD888A3-7269-4AE3-A810-728D62BE5258}" dt="2024-06-20T05:35:43.212" v="7362" actId="478"/>
          <ac:spMkLst>
            <pc:docMk/>
            <pc:sldMk cId="89551539" sldId="2147480554"/>
            <ac:spMk id="22" creationId="{15C8C1D0-D51A-F73B-252E-CAC2AB8C0E0D}"/>
          </ac:spMkLst>
        </pc:spChg>
        <pc:spChg chg="del">
          <ac:chgData name="Yoel Kortick" userId="167978f5-7f40-4909-85d5-d4149554ad4e" providerId="ADAL" clId="{BDD888A3-7269-4AE3-A810-728D62BE5258}" dt="2024-06-20T05:35:43.212" v="7362" actId="478"/>
          <ac:spMkLst>
            <pc:docMk/>
            <pc:sldMk cId="89551539" sldId="2147480554"/>
            <ac:spMk id="23" creationId="{4DE7A3D5-C098-4350-6A88-7C65D704F400}"/>
          </ac:spMkLst>
        </pc:spChg>
        <pc:spChg chg="del">
          <ac:chgData name="Yoel Kortick" userId="167978f5-7f40-4909-85d5-d4149554ad4e" providerId="ADAL" clId="{BDD888A3-7269-4AE3-A810-728D62BE5258}" dt="2024-06-20T05:36:23.629" v="7363" actId="478"/>
          <ac:spMkLst>
            <pc:docMk/>
            <pc:sldMk cId="89551539" sldId="2147480554"/>
            <ac:spMk id="24" creationId="{D5321DD2-4788-C96A-3FBB-C5EE5711FDC0}"/>
          </ac:spMkLst>
        </pc:spChg>
        <pc:spChg chg="del">
          <ac:chgData name="Yoel Kortick" userId="167978f5-7f40-4909-85d5-d4149554ad4e" providerId="ADAL" clId="{BDD888A3-7269-4AE3-A810-728D62BE5258}" dt="2024-06-20T05:35:43.212" v="7362" actId="478"/>
          <ac:spMkLst>
            <pc:docMk/>
            <pc:sldMk cId="89551539" sldId="2147480554"/>
            <ac:spMk id="28" creationId="{278DFEB1-3657-9392-46CE-675C5172BDC6}"/>
          </ac:spMkLst>
        </pc:spChg>
        <pc:spChg chg="del">
          <ac:chgData name="Yoel Kortick" userId="167978f5-7f40-4909-85d5-d4149554ad4e" providerId="ADAL" clId="{BDD888A3-7269-4AE3-A810-728D62BE5258}" dt="2024-06-20T05:35:43.212" v="7362" actId="478"/>
          <ac:spMkLst>
            <pc:docMk/>
            <pc:sldMk cId="89551539" sldId="2147480554"/>
            <ac:spMk id="29" creationId="{F33F20A3-4F9B-C05C-3391-E9E14FD3F562}"/>
          </ac:spMkLst>
        </pc:spChg>
        <pc:spChg chg="del">
          <ac:chgData name="Yoel Kortick" userId="167978f5-7f40-4909-85d5-d4149554ad4e" providerId="ADAL" clId="{BDD888A3-7269-4AE3-A810-728D62BE5258}" dt="2024-06-20T05:36:23.629" v="7363" actId="478"/>
          <ac:spMkLst>
            <pc:docMk/>
            <pc:sldMk cId="89551539" sldId="2147480554"/>
            <ac:spMk id="32" creationId="{DB4D3F2C-DA91-C868-706A-392E66CF333C}"/>
          </ac:spMkLst>
        </pc:spChg>
        <pc:spChg chg="del">
          <ac:chgData name="Yoel Kortick" userId="167978f5-7f40-4909-85d5-d4149554ad4e" providerId="ADAL" clId="{BDD888A3-7269-4AE3-A810-728D62BE5258}" dt="2024-06-20T05:36:23.629" v="7363" actId="478"/>
          <ac:spMkLst>
            <pc:docMk/>
            <pc:sldMk cId="89551539" sldId="2147480554"/>
            <ac:spMk id="33" creationId="{1AF90C41-EC57-B0BF-68D8-9A1978448788}"/>
          </ac:spMkLst>
        </pc:spChg>
        <pc:picChg chg="add mod ord">
          <ac:chgData name="Yoel Kortick" userId="167978f5-7f40-4909-85d5-d4149554ad4e" providerId="ADAL" clId="{BDD888A3-7269-4AE3-A810-728D62BE5258}" dt="2024-06-20T05:37:19.685" v="7464" actId="167"/>
          <ac:picMkLst>
            <pc:docMk/>
            <pc:sldMk cId="89551539" sldId="2147480554"/>
            <ac:picMk id="5" creationId="{4457BD3A-C39D-956F-F4D6-95B2A8CA2489}"/>
          </ac:picMkLst>
        </pc:picChg>
        <pc:picChg chg="del">
          <ac:chgData name="Yoel Kortick" userId="167978f5-7f40-4909-85d5-d4149554ad4e" providerId="ADAL" clId="{BDD888A3-7269-4AE3-A810-728D62BE5258}" dt="2024-06-20T05:35:39.451" v="7361" actId="478"/>
          <ac:picMkLst>
            <pc:docMk/>
            <pc:sldMk cId="89551539" sldId="2147480554"/>
            <ac:picMk id="7" creationId="{69E6B40A-A48E-5D45-02D9-FD8F8F6E1C25}"/>
          </ac:picMkLst>
        </pc:picChg>
        <pc:cxnChg chg="del">
          <ac:chgData name="Yoel Kortick" userId="167978f5-7f40-4909-85d5-d4149554ad4e" providerId="ADAL" clId="{BDD888A3-7269-4AE3-A810-728D62BE5258}" dt="2024-06-20T05:36:25.820" v="7364" actId="478"/>
          <ac:cxnSpMkLst>
            <pc:docMk/>
            <pc:sldMk cId="89551539" sldId="2147480554"/>
            <ac:cxnSpMk id="14" creationId="{629F3BCB-E62B-D3D7-2392-A669E4A70DFC}"/>
          </ac:cxnSpMkLst>
        </pc:cxnChg>
        <pc:cxnChg chg="del">
          <ac:chgData name="Yoel Kortick" userId="167978f5-7f40-4909-85d5-d4149554ad4e" providerId="ADAL" clId="{BDD888A3-7269-4AE3-A810-728D62BE5258}" dt="2024-06-20T05:35:43.212" v="7362" actId="478"/>
          <ac:cxnSpMkLst>
            <pc:docMk/>
            <pc:sldMk cId="89551539" sldId="2147480554"/>
            <ac:cxnSpMk id="20" creationId="{AB09F84C-064B-78CD-C5C0-342D51C7459A}"/>
          </ac:cxnSpMkLst>
        </pc:cxnChg>
        <pc:cxnChg chg="del">
          <ac:chgData name="Yoel Kortick" userId="167978f5-7f40-4909-85d5-d4149554ad4e" providerId="ADAL" clId="{BDD888A3-7269-4AE3-A810-728D62BE5258}" dt="2024-06-20T05:36:23.629" v="7363" actId="478"/>
          <ac:cxnSpMkLst>
            <pc:docMk/>
            <pc:sldMk cId="89551539" sldId="2147480554"/>
            <ac:cxnSpMk id="25" creationId="{E0B33ACA-337D-A470-AF47-2028611A3F00}"/>
          </ac:cxnSpMkLst>
        </pc:cxnChg>
        <pc:cxnChg chg="del">
          <ac:chgData name="Yoel Kortick" userId="167978f5-7f40-4909-85d5-d4149554ad4e" providerId="ADAL" clId="{BDD888A3-7269-4AE3-A810-728D62BE5258}" dt="2024-06-20T05:35:43.212" v="7362" actId="478"/>
          <ac:cxnSpMkLst>
            <pc:docMk/>
            <pc:sldMk cId="89551539" sldId="2147480554"/>
            <ac:cxnSpMk id="27" creationId="{B2579958-5943-7C34-FDEF-5DD20548535E}"/>
          </ac:cxnSpMkLst>
        </pc:cxnChg>
        <pc:cxnChg chg="del mod">
          <ac:chgData name="Yoel Kortick" userId="167978f5-7f40-4909-85d5-d4149554ad4e" providerId="ADAL" clId="{BDD888A3-7269-4AE3-A810-728D62BE5258}" dt="2024-06-20T05:35:43.212" v="7362" actId="478"/>
          <ac:cxnSpMkLst>
            <pc:docMk/>
            <pc:sldMk cId="89551539" sldId="2147480554"/>
            <ac:cxnSpMk id="30" creationId="{333D4A1B-0FEC-26A0-F1CC-5C54C48B648A}"/>
          </ac:cxnSpMkLst>
        </pc:cxnChg>
        <pc:cxnChg chg="del">
          <ac:chgData name="Yoel Kortick" userId="167978f5-7f40-4909-85d5-d4149554ad4e" providerId="ADAL" clId="{BDD888A3-7269-4AE3-A810-728D62BE5258}" dt="2024-06-20T05:36:23.629" v="7363" actId="478"/>
          <ac:cxnSpMkLst>
            <pc:docMk/>
            <pc:sldMk cId="89551539" sldId="2147480554"/>
            <ac:cxnSpMk id="34" creationId="{0B8864CD-010A-F781-0E44-AFE6D589AE31}"/>
          </ac:cxnSpMkLst>
        </pc:cxnChg>
      </pc:sldChg>
      <pc:sldChg chg="addSp delSp modSp add mod">
        <pc:chgData name="Yoel Kortick" userId="167978f5-7f40-4909-85d5-d4149554ad4e" providerId="ADAL" clId="{BDD888A3-7269-4AE3-A810-728D62BE5258}" dt="2024-06-20T06:12:30.529" v="7896"/>
        <pc:sldMkLst>
          <pc:docMk/>
          <pc:sldMk cId="2226103068" sldId="2147480555"/>
        </pc:sldMkLst>
        <pc:spChg chg="mod">
          <ac:chgData name="Yoel Kortick" userId="167978f5-7f40-4909-85d5-d4149554ad4e" providerId="ADAL" clId="{BDD888A3-7269-4AE3-A810-728D62BE5258}" dt="2024-06-20T06:12:30.529" v="7896"/>
          <ac:spMkLst>
            <pc:docMk/>
            <pc:sldMk cId="2226103068" sldId="2147480555"/>
            <ac:spMk id="4" creationId="{CE51A115-00FF-B57F-4D21-1C77DFFA8E08}"/>
          </ac:spMkLst>
        </pc:spChg>
        <pc:spChg chg="del">
          <ac:chgData name="Yoel Kortick" userId="167978f5-7f40-4909-85d5-d4149554ad4e" providerId="ADAL" clId="{BDD888A3-7269-4AE3-A810-728D62BE5258}" dt="2024-06-20T06:05:24.872" v="7601" actId="478"/>
          <ac:spMkLst>
            <pc:docMk/>
            <pc:sldMk cId="2226103068" sldId="2147480555"/>
            <ac:spMk id="6" creationId="{2DE97887-7627-5CD8-8E25-9401DC8B28AF}"/>
          </ac:spMkLst>
        </pc:spChg>
        <pc:spChg chg="del">
          <ac:chgData name="Yoel Kortick" userId="167978f5-7f40-4909-85d5-d4149554ad4e" providerId="ADAL" clId="{BDD888A3-7269-4AE3-A810-728D62BE5258}" dt="2024-06-20T05:38:42.564" v="7519" actId="478"/>
          <ac:spMkLst>
            <pc:docMk/>
            <pc:sldMk cId="2226103068" sldId="2147480555"/>
            <ac:spMk id="8" creationId="{402348E5-AA3C-56E8-55C5-6FEBB13D928B}"/>
          </ac:spMkLst>
        </pc:spChg>
        <pc:spChg chg="mod">
          <ac:chgData name="Yoel Kortick" userId="167978f5-7f40-4909-85d5-d4149554ad4e" providerId="ADAL" clId="{BDD888A3-7269-4AE3-A810-728D62BE5258}" dt="2024-06-20T05:38:57.955" v="7527" actId="20577"/>
          <ac:spMkLst>
            <pc:docMk/>
            <pc:sldMk cId="2226103068" sldId="2147480555"/>
            <ac:spMk id="12" creationId="{700B1357-D6E0-0B3D-FA70-E8EBD6E738B0}"/>
          </ac:spMkLst>
        </pc:spChg>
        <pc:picChg chg="del">
          <ac:chgData name="Yoel Kortick" userId="167978f5-7f40-4909-85d5-d4149554ad4e" providerId="ADAL" clId="{BDD888A3-7269-4AE3-A810-728D62BE5258}" dt="2024-06-20T05:38:17.647" v="7466" actId="478"/>
          <ac:picMkLst>
            <pc:docMk/>
            <pc:sldMk cId="2226103068" sldId="2147480555"/>
            <ac:picMk id="5" creationId="{4457BD3A-C39D-956F-F4D6-95B2A8CA2489}"/>
          </ac:picMkLst>
        </pc:picChg>
        <pc:picChg chg="add mod ord">
          <ac:chgData name="Yoel Kortick" userId="167978f5-7f40-4909-85d5-d4149554ad4e" providerId="ADAL" clId="{BDD888A3-7269-4AE3-A810-728D62BE5258}" dt="2024-06-20T05:39:01.391" v="7528" actId="208"/>
          <ac:picMkLst>
            <pc:docMk/>
            <pc:sldMk cId="2226103068" sldId="2147480555"/>
            <ac:picMk id="7" creationId="{F9D1E754-785B-4A6E-E184-6CA539892F1D}"/>
          </ac:picMkLst>
        </pc:picChg>
      </pc:sldChg>
      <pc:sldChg chg="addSp delSp modSp add mod">
        <pc:chgData name="Yoel Kortick" userId="167978f5-7f40-4909-85d5-d4149554ad4e" providerId="ADAL" clId="{BDD888A3-7269-4AE3-A810-728D62BE5258}" dt="2024-06-20T06:12:30.529" v="7896"/>
        <pc:sldMkLst>
          <pc:docMk/>
          <pc:sldMk cId="204603641" sldId="2147480556"/>
        </pc:sldMkLst>
        <pc:spChg chg="mod">
          <ac:chgData name="Yoel Kortick" userId="167978f5-7f40-4909-85d5-d4149554ad4e" providerId="ADAL" clId="{BDD888A3-7269-4AE3-A810-728D62BE5258}" dt="2024-06-20T06:12:30.529" v="7896"/>
          <ac:spMkLst>
            <pc:docMk/>
            <pc:sldMk cId="204603641" sldId="2147480556"/>
            <ac:spMk id="4" creationId="{CE51A115-00FF-B57F-4D21-1C77DFFA8E08}"/>
          </ac:spMkLst>
        </pc:spChg>
        <pc:spChg chg="add mod">
          <ac:chgData name="Yoel Kortick" userId="167978f5-7f40-4909-85d5-d4149554ad4e" providerId="ADAL" clId="{BDD888A3-7269-4AE3-A810-728D62BE5258}" dt="2024-06-20T05:42:44.012" v="7598" actId="14100"/>
          <ac:spMkLst>
            <pc:docMk/>
            <pc:sldMk cId="204603641" sldId="2147480556"/>
            <ac:spMk id="6" creationId="{7DB826AF-FDDF-2EA3-C96E-A9977DEB3191}"/>
          </ac:spMkLst>
        </pc:spChg>
        <pc:spChg chg="del">
          <ac:chgData name="Yoel Kortick" userId="167978f5-7f40-4909-85d5-d4149554ad4e" providerId="ADAL" clId="{BDD888A3-7269-4AE3-A810-728D62BE5258}" dt="2024-06-20T05:41:05.298" v="7531" actId="478"/>
          <ac:spMkLst>
            <pc:docMk/>
            <pc:sldMk cId="204603641" sldId="2147480556"/>
            <ac:spMk id="9" creationId="{BFB84748-F718-0D8A-F960-EBE1BD8A1E4A}"/>
          </ac:spMkLst>
        </pc:spChg>
        <pc:spChg chg="del">
          <ac:chgData name="Yoel Kortick" userId="167978f5-7f40-4909-85d5-d4149554ad4e" providerId="ADAL" clId="{BDD888A3-7269-4AE3-A810-728D62BE5258}" dt="2024-06-20T05:41:08.135" v="7533" actId="478"/>
          <ac:spMkLst>
            <pc:docMk/>
            <pc:sldMk cId="204603641" sldId="2147480556"/>
            <ac:spMk id="10" creationId="{015CB5C2-4540-3498-921E-A0E87F9A09F8}"/>
          </ac:spMkLst>
        </pc:spChg>
        <pc:spChg chg="del">
          <ac:chgData name="Yoel Kortick" userId="167978f5-7f40-4909-85d5-d4149554ad4e" providerId="ADAL" clId="{BDD888A3-7269-4AE3-A810-728D62BE5258}" dt="2024-06-20T05:41:11.310" v="7537" actId="478"/>
          <ac:spMkLst>
            <pc:docMk/>
            <pc:sldMk cId="204603641" sldId="2147480556"/>
            <ac:spMk id="12" creationId="{700B1357-D6E0-0B3D-FA70-E8EBD6E738B0}"/>
          </ac:spMkLst>
        </pc:spChg>
        <pc:spChg chg="del">
          <ac:chgData name="Yoel Kortick" userId="167978f5-7f40-4909-85d5-d4149554ad4e" providerId="ADAL" clId="{BDD888A3-7269-4AE3-A810-728D62BE5258}" dt="2024-06-20T05:41:09.801" v="7535" actId="478"/>
          <ac:spMkLst>
            <pc:docMk/>
            <pc:sldMk cId="204603641" sldId="2147480556"/>
            <ac:spMk id="18" creationId="{8883078A-70E3-F8DF-6965-E1059799990D}"/>
          </ac:spMkLst>
        </pc:spChg>
        <pc:spChg chg="del">
          <ac:chgData name="Yoel Kortick" userId="167978f5-7f40-4909-85d5-d4149554ad4e" providerId="ADAL" clId="{BDD888A3-7269-4AE3-A810-728D62BE5258}" dt="2024-06-20T05:41:05.298" v="7531" actId="478"/>
          <ac:spMkLst>
            <pc:docMk/>
            <pc:sldMk cId="204603641" sldId="2147480556"/>
            <ac:spMk id="19" creationId="{22AE56C6-1ED2-C4C4-86EE-AF503AC27913}"/>
          </ac:spMkLst>
        </pc:spChg>
        <pc:spChg chg="del">
          <ac:chgData name="Yoel Kortick" userId="167978f5-7f40-4909-85d5-d4149554ad4e" providerId="ADAL" clId="{BDD888A3-7269-4AE3-A810-728D62BE5258}" dt="2024-06-20T05:41:05.298" v="7531" actId="478"/>
          <ac:spMkLst>
            <pc:docMk/>
            <pc:sldMk cId="204603641" sldId="2147480556"/>
            <ac:spMk id="22" creationId="{15C8C1D0-D51A-F73B-252E-CAC2AB8C0E0D}"/>
          </ac:spMkLst>
        </pc:spChg>
        <pc:spChg chg="del">
          <ac:chgData name="Yoel Kortick" userId="167978f5-7f40-4909-85d5-d4149554ad4e" providerId="ADAL" clId="{BDD888A3-7269-4AE3-A810-728D62BE5258}" dt="2024-06-20T05:41:05.298" v="7531" actId="478"/>
          <ac:spMkLst>
            <pc:docMk/>
            <pc:sldMk cId="204603641" sldId="2147480556"/>
            <ac:spMk id="23" creationId="{4DE7A3D5-C098-4350-6A88-7C65D704F400}"/>
          </ac:spMkLst>
        </pc:spChg>
        <pc:spChg chg="del">
          <ac:chgData name="Yoel Kortick" userId="167978f5-7f40-4909-85d5-d4149554ad4e" providerId="ADAL" clId="{BDD888A3-7269-4AE3-A810-728D62BE5258}" dt="2024-06-20T05:41:07.375" v="7532" actId="478"/>
          <ac:spMkLst>
            <pc:docMk/>
            <pc:sldMk cId="204603641" sldId="2147480556"/>
            <ac:spMk id="24" creationId="{D5321DD2-4788-C96A-3FBB-C5EE5711FDC0}"/>
          </ac:spMkLst>
        </pc:spChg>
        <pc:spChg chg="del">
          <ac:chgData name="Yoel Kortick" userId="167978f5-7f40-4909-85d5-d4149554ad4e" providerId="ADAL" clId="{BDD888A3-7269-4AE3-A810-728D62BE5258}" dt="2024-06-20T05:41:05.298" v="7531" actId="478"/>
          <ac:spMkLst>
            <pc:docMk/>
            <pc:sldMk cId="204603641" sldId="2147480556"/>
            <ac:spMk id="28" creationId="{278DFEB1-3657-9392-46CE-675C5172BDC6}"/>
          </ac:spMkLst>
        </pc:spChg>
        <pc:spChg chg="del">
          <ac:chgData name="Yoel Kortick" userId="167978f5-7f40-4909-85d5-d4149554ad4e" providerId="ADAL" clId="{BDD888A3-7269-4AE3-A810-728D62BE5258}" dt="2024-06-20T05:41:05.298" v="7531" actId="478"/>
          <ac:spMkLst>
            <pc:docMk/>
            <pc:sldMk cId="204603641" sldId="2147480556"/>
            <ac:spMk id="29" creationId="{F33F20A3-4F9B-C05C-3391-E9E14FD3F562}"/>
          </ac:spMkLst>
        </pc:spChg>
        <pc:spChg chg="mod">
          <ac:chgData name="Yoel Kortick" userId="167978f5-7f40-4909-85d5-d4149554ad4e" providerId="ADAL" clId="{BDD888A3-7269-4AE3-A810-728D62BE5258}" dt="2024-06-20T05:42:29.889" v="7594" actId="14100"/>
          <ac:spMkLst>
            <pc:docMk/>
            <pc:sldMk cId="204603641" sldId="2147480556"/>
            <ac:spMk id="32" creationId="{DB4D3F2C-DA91-C868-706A-392E66CF333C}"/>
          </ac:spMkLst>
        </pc:spChg>
        <pc:spChg chg="mod">
          <ac:chgData name="Yoel Kortick" userId="167978f5-7f40-4909-85d5-d4149554ad4e" providerId="ADAL" clId="{BDD888A3-7269-4AE3-A810-728D62BE5258}" dt="2024-06-20T05:42:21.322" v="7592" actId="12"/>
          <ac:spMkLst>
            <pc:docMk/>
            <pc:sldMk cId="204603641" sldId="2147480556"/>
            <ac:spMk id="33" creationId="{1AF90C41-EC57-B0BF-68D8-9A1978448788}"/>
          </ac:spMkLst>
        </pc:spChg>
        <pc:picChg chg="add mod ord">
          <ac:chgData name="Yoel Kortick" userId="167978f5-7f40-4909-85d5-d4149554ad4e" providerId="ADAL" clId="{BDD888A3-7269-4AE3-A810-728D62BE5258}" dt="2024-06-20T05:42:34.194" v="7596" actId="1076"/>
          <ac:picMkLst>
            <pc:docMk/>
            <pc:sldMk cId="204603641" sldId="2147480556"/>
            <ac:picMk id="5" creationId="{82051EA0-33FB-F65E-A883-AF1D1A165313}"/>
          </ac:picMkLst>
        </pc:picChg>
        <pc:picChg chg="del">
          <ac:chgData name="Yoel Kortick" userId="167978f5-7f40-4909-85d5-d4149554ad4e" providerId="ADAL" clId="{BDD888A3-7269-4AE3-A810-728D62BE5258}" dt="2024-06-20T05:41:02.822" v="7530" actId="478"/>
          <ac:picMkLst>
            <pc:docMk/>
            <pc:sldMk cId="204603641" sldId="2147480556"/>
            <ac:picMk id="7" creationId="{69E6B40A-A48E-5D45-02D9-FD8F8F6E1C25}"/>
          </ac:picMkLst>
        </pc:picChg>
        <pc:cxnChg chg="add mod">
          <ac:chgData name="Yoel Kortick" userId="167978f5-7f40-4909-85d5-d4149554ad4e" providerId="ADAL" clId="{BDD888A3-7269-4AE3-A810-728D62BE5258}" dt="2024-06-20T05:42:52.125" v="7600" actId="571"/>
          <ac:cxnSpMkLst>
            <pc:docMk/>
            <pc:sldMk cId="204603641" sldId="2147480556"/>
            <ac:cxnSpMk id="8" creationId="{8294E7CF-E1A1-F447-7DA9-D485B5823565}"/>
          </ac:cxnSpMkLst>
        </pc:cxnChg>
        <pc:cxnChg chg="del">
          <ac:chgData name="Yoel Kortick" userId="167978f5-7f40-4909-85d5-d4149554ad4e" providerId="ADAL" clId="{BDD888A3-7269-4AE3-A810-728D62BE5258}" dt="2024-06-20T05:41:10.558" v="7536" actId="478"/>
          <ac:cxnSpMkLst>
            <pc:docMk/>
            <pc:sldMk cId="204603641" sldId="2147480556"/>
            <ac:cxnSpMk id="14" creationId="{629F3BCB-E62B-D3D7-2392-A669E4A70DFC}"/>
          </ac:cxnSpMkLst>
        </pc:cxnChg>
        <pc:cxnChg chg="del">
          <ac:chgData name="Yoel Kortick" userId="167978f5-7f40-4909-85d5-d4149554ad4e" providerId="ADAL" clId="{BDD888A3-7269-4AE3-A810-728D62BE5258}" dt="2024-06-20T05:41:05.298" v="7531" actId="478"/>
          <ac:cxnSpMkLst>
            <pc:docMk/>
            <pc:sldMk cId="204603641" sldId="2147480556"/>
            <ac:cxnSpMk id="20" creationId="{AB09F84C-064B-78CD-C5C0-342D51C7459A}"/>
          </ac:cxnSpMkLst>
        </pc:cxnChg>
        <pc:cxnChg chg="del">
          <ac:chgData name="Yoel Kortick" userId="167978f5-7f40-4909-85d5-d4149554ad4e" providerId="ADAL" clId="{BDD888A3-7269-4AE3-A810-728D62BE5258}" dt="2024-06-20T05:41:08.876" v="7534" actId="478"/>
          <ac:cxnSpMkLst>
            <pc:docMk/>
            <pc:sldMk cId="204603641" sldId="2147480556"/>
            <ac:cxnSpMk id="25" creationId="{E0B33ACA-337D-A470-AF47-2028611A3F00}"/>
          </ac:cxnSpMkLst>
        </pc:cxnChg>
        <pc:cxnChg chg="del">
          <ac:chgData name="Yoel Kortick" userId="167978f5-7f40-4909-85d5-d4149554ad4e" providerId="ADAL" clId="{BDD888A3-7269-4AE3-A810-728D62BE5258}" dt="2024-06-20T05:41:05.298" v="7531" actId="478"/>
          <ac:cxnSpMkLst>
            <pc:docMk/>
            <pc:sldMk cId="204603641" sldId="2147480556"/>
            <ac:cxnSpMk id="27" creationId="{B2579958-5943-7C34-FDEF-5DD20548535E}"/>
          </ac:cxnSpMkLst>
        </pc:cxnChg>
        <pc:cxnChg chg="del mod">
          <ac:chgData name="Yoel Kortick" userId="167978f5-7f40-4909-85d5-d4149554ad4e" providerId="ADAL" clId="{BDD888A3-7269-4AE3-A810-728D62BE5258}" dt="2024-06-20T05:41:05.298" v="7531" actId="478"/>
          <ac:cxnSpMkLst>
            <pc:docMk/>
            <pc:sldMk cId="204603641" sldId="2147480556"/>
            <ac:cxnSpMk id="30" creationId="{333D4A1B-0FEC-26A0-F1CC-5C54C48B648A}"/>
          </ac:cxnSpMkLst>
        </pc:cxnChg>
        <pc:cxnChg chg="mod">
          <ac:chgData name="Yoel Kortick" userId="167978f5-7f40-4909-85d5-d4149554ad4e" providerId="ADAL" clId="{BDD888A3-7269-4AE3-A810-728D62BE5258}" dt="2024-06-20T05:42:47.964" v="7599" actId="1076"/>
          <ac:cxnSpMkLst>
            <pc:docMk/>
            <pc:sldMk cId="204603641" sldId="2147480556"/>
            <ac:cxnSpMk id="34" creationId="{0B8864CD-010A-F781-0E44-AFE6D589AE31}"/>
          </ac:cxnSpMkLst>
        </pc:cxnChg>
      </pc:sldChg>
      <pc:sldChg chg="addSp delSp modSp add mod">
        <pc:chgData name="Yoel Kortick" userId="167978f5-7f40-4909-85d5-d4149554ad4e" providerId="ADAL" clId="{BDD888A3-7269-4AE3-A810-728D62BE5258}" dt="2024-06-20T07:26:17.487" v="11204" actId="12"/>
        <pc:sldMkLst>
          <pc:docMk/>
          <pc:sldMk cId="1525017693" sldId="2147480557"/>
        </pc:sldMkLst>
        <pc:spChg chg="mod">
          <ac:chgData name="Yoel Kortick" userId="167978f5-7f40-4909-85d5-d4149554ad4e" providerId="ADAL" clId="{BDD888A3-7269-4AE3-A810-728D62BE5258}" dt="2024-06-20T06:12:30.529" v="7896"/>
          <ac:spMkLst>
            <pc:docMk/>
            <pc:sldMk cId="1525017693" sldId="2147480557"/>
            <ac:spMk id="4" creationId="{CE51A115-00FF-B57F-4D21-1C77DFFA8E08}"/>
          </ac:spMkLst>
        </pc:spChg>
        <pc:spChg chg="add mod">
          <ac:chgData name="Yoel Kortick" userId="167978f5-7f40-4909-85d5-d4149554ad4e" providerId="ADAL" clId="{BDD888A3-7269-4AE3-A810-728D62BE5258}" dt="2024-06-20T06:06:32.560" v="7751" actId="14100"/>
          <ac:spMkLst>
            <pc:docMk/>
            <pc:sldMk cId="1525017693" sldId="2147480557"/>
            <ac:spMk id="6" creationId="{3FB4E198-C79E-388B-3700-AEAF85F0A9C5}"/>
          </ac:spMkLst>
        </pc:spChg>
        <pc:spChg chg="mod">
          <ac:chgData name="Yoel Kortick" userId="167978f5-7f40-4909-85d5-d4149554ad4e" providerId="ADAL" clId="{BDD888A3-7269-4AE3-A810-728D62BE5258}" dt="2024-06-20T07:26:17.487" v="11204" actId="12"/>
          <ac:spMkLst>
            <pc:docMk/>
            <pc:sldMk cId="1525017693" sldId="2147480557"/>
            <ac:spMk id="12" creationId="{700B1357-D6E0-0B3D-FA70-E8EBD6E738B0}"/>
          </ac:spMkLst>
        </pc:spChg>
        <pc:picChg chg="add mod ord">
          <ac:chgData name="Yoel Kortick" userId="167978f5-7f40-4909-85d5-d4149554ad4e" providerId="ADAL" clId="{BDD888A3-7269-4AE3-A810-728D62BE5258}" dt="2024-06-20T06:06:28.794" v="7750" actId="1076"/>
          <ac:picMkLst>
            <pc:docMk/>
            <pc:sldMk cId="1525017693" sldId="2147480557"/>
            <ac:picMk id="5" creationId="{29FA8B80-6352-E8D4-6FEC-2447708E878D}"/>
          </ac:picMkLst>
        </pc:picChg>
        <pc:picChg chg="del">
          <ac:chgData name="Yoel Kortick" userId="167978f5-7f40-4909-85d5-d4149554ad4e" providerId="ADAL" clId="{BDD888A3-7269-4AE3-A810-728D62BE5258}" dt="2024-06-20T06:06:05.197" v="7733" actId="478"/>
          <ac:picMkLst>
            <pc:docMk/>
            <pc:sldMk cId="1525017693" sldId="2147480557"/>
            <ac:picMk id="7" creationId="{F9D1E754-785B-4A6E-E184-6CA539892F1D}"/>
          </ac:picMkLst>
        </pc:picChg>
      </pc:sldChg>
      <pc:sldChg chg="modSp add mod">
        <pc:chgData name="Yoel Kortick" userId="167978f5-7f40-4909-85d5-d4149554ad4e" providerId="ADAL" clId="{BDD888A3-7269-4AE3-A810-728D62BE5258}" dt="2024-06-20T06:10:20.515" v="7783" actId="20577"/>
        <pc:sldMkLst>
          <pc:docMk/>
          <pc:sldMk cId="2725968152" sldId="2147480558"/>
        </pc:sldMkLst>
        <pc:spChg chg="mod">
          <ac:chgData name="Yoel Kortick" userId="167978f5-7f40-4909-85d5-d4149554ad4e" providerId="ADAL" clId="{BDD888A3-7269-4AE3-A810-728D62BE5258}" dt="2024-06-20T06:10:20.515" v="7783" actId="20577"/>
          <ac:spMkLst>
            <pc:docMk/>
            <pc:sldMk cId="2725968152" sldId="2147480558"/>
            <ac:spMk id="5" creationId="{00000000-0000-0000-0000-000000000000}"/>
          </ac:spMkLst>
        </pc:spChg>
      </pc:sldChg>
      <pc:sldChg chg="modSp add mod">
        <pc:chgData name="Yoel Kortick" userId="167978f5-7f40-4909-85d5-d4149554ad4e" providerId="ADAL" clId="{BDD888A3-7269-4AE3-A810-728D62BE5258}" dt="2024-06-20T07:12:00.667" v="10733" actId="20577"/>
        <pc:sldMkLst>
          <pc:docMk/>
          <pc:sldMk cId="3897705850" sldId="2147480559"/>
        </pc:sldMkLst>
        <pc:spChg chg="mod">
          <ac:chgData name="Yoel Kortick" userId="167978f5-7f40-4909-85d5-d4149554ad4e" providerId="ADAL" clId="{BDD888A3-7269-4AE3-A810-728D62BE5258}" dt="2024-06-20T06:10:25.932" v="7786"/>
          <ac:spMkLst>
            <pc:docMk/>
            <pc:sldMk cId="3897705850" sldId="2147480559"/>
            <ac:spMk id="4" creationId="{74938768-C113-2CEC-A3DA-FC0B0A13B941}"/>
          </ac:spMkLst>
        </pc:spChg>
        <pc:spChg chg="mod">
          <ac:chgData name="Yoel Kortick" userId="167978f5-7f40-4909-85d5-d4149554ad4e" providerId="ADAL" clId="{BDD888A3-7269-4AE3-A810-728D62BE5258}" dt="2024-06-20T07:12:00.667" v="10733" actId="20577"/>
          <ac:spMkLst>
            <pc:docMk/>
            <pc:sldMk cId="3897705850" sldId="2147480559"/>
            <ac:spMk id="5" creationId="{7D8C6FD9-B4C2-CFAD-215B-58C53E4C1DF9}"/>
          </ac:spMkLst>
        </pc:spChg>
      </pc:sldChg>
      <pc:sldChg chg="addSp delSp modSp add mod">
        <pc:chgData name="Yoel Kortick" userId="167978f5-7f40-4909-85d5-d4149554ad4e" providerId="ADAL" clId="{BDD888A3-7269-4AE3-A810-728D62BE5258}" dt="2024-06-20T06:21:54.292" v="8345" actId="1076"/>
        <pc:sldMkLst>
          <pc:docMk/>
          <pc:sldMk cId="936767548" sldId="2147480560"/>
        </pc:sldMkLst>
        <pc:spChg chg="del">
          <ac:chgData name="Yoel Kortick" userId="167978f5-7f40-4909-85d5-d4149554ad4e" providerId="ADAL" clId="{BDD888A3-7269-4AE3-A810-728D62BE5258}" dt="2024-06-20T06:18:09.792" v="8174" actId="478"/>
          <ac:spMkLst>
            <pc:docMk/>
            <pc:sldMk cId="936767548" sldId="2147480560"/>
            <ac:spMk id="5" creationId="{7D8C6FD9-B4C2-CFAD-215B-58C53E4C1DF9}"/>
          </ac:spMkLst>
        </pc:spChg>
        <pc:spChg chg="add del mod">
          <ac:chgData name="Yoel Kortick" userId="167978f5-7f40-4909-85d5-d4149554ad4e" providerId="ADAL" clId="{BDD888A3-7269-4AE3-A810-728D62BE5258}" dt="2024-06-20T06:18:12.300" v="8175" actId="478"/>
          <ac:spMkLst>
            <pc:docMk/>
            <pc:sldMk cId="936767548" sldId="2147480560"/>
            <ac:spMk id="6" creationId="{E51666BF-DD72-FBA6-8864-30C6B74FA338}"/>
          </ac:spMkLst>
        </pc:spChg>
        <pc:spChg chg="add mod">
          <ac:chgData name="Yoel Kortick" userId="167978f5-7f40-4909-85d5-d4149554ad4e" providerId="ADAL" clId="{BDD888A3-7269-4AE3-A810-728D62BE5258}" dt="2024-06-20T06:21:54.292" v="8345" actId="1076"/>
          <ac:spMkLst>
            <pc:docMk/>
            <pc:sldMk cId="936767548" sldId="2147480560"/>
            <ac:spMk id="9" creationId="{46BEBE99-DEEA-607C-08B0-3F76C1A6E2D2}"/>
          </ac:spMkLst>
        </pc:spChg>
        <pc:spChg chg="add mod">
          <ac:chgData name="Yoel Kortick" userId="167978f5-7f40-4909-85d5-d4149554ad4e" providerId="ADAL" clId="{BDD888A3-7269-4AE3-A810-728D62BE5258}" dt="2024-06-20T06:20:31.757" v="8335" actId="1037"/>
          <ac:spMkLst>
            <pc:docMk/>
            <pc:sldMk cId="936767548" sldId="2147480560"/>
            <ac:spMk id="10" creationId="{65D34A81-3B05-DD0F-7FB3-E1EC87BE2155}"/>
          </ac:spMkLst>
        </pc:spChg>
        <pc:spChg chg="add mod">
          <ac:chgData name="Yoel Kortick" userId="167978f5-7f40-4909-85d5-d4149554ad4e" providerId="ADAL" clId="{BDD888A3-7269-4AE3-A810-728D62BE5258}" dt="2024-06-20T06:20:26.963" v="8329" actId="1076"/>
          <ac:spMkLst>
            <pc:docMk/>
            <pc:sldMk cId="936767548" sldId="2147480560"/>
            <ac:spMk id="11" creationId="{CE251FB2-39FC-3E61-536D-C99381886A7B}"/>
          </ac:spMkLst>
        </pc:spChg>
        <pc:picChg chg="add mod ord">
          <ac:chgData name="Yoel Kortick" userId="167978f5-7f40-4909-85d5-d4149554ad4e" providerId="ADAL" clId="{BDD888A3-7269-4AE3-A810-728D62BE5258}" dt="2024-06-20T06:21:51.523" v="8344" actId="167"/>
          <ac:picMkLst>
            <pc:docMk/>
            <pc:sldMk cId="936767548" sldId="2147480560"/>
            <ac:picMk id="8" creationId="{0DFBE24E-8945-FB6A-6009-21089563103A}"/>
          </ac:picMkLst>
        </pc:picChg>
        <pc:cxnChg chg="add">
          <ac:chgData name="Yoel Kortick" userId="167978f5-7f40-4909-85d5-d4149554ad4e" providerId="ADAL" clId="{BDD888A3-7269-4AE3-A810-728D62BE5258}" dt="2024-06-20T06:20:36.517" v="8336" actId="11529"/>
          <ac:cxnSpMkLst>
            <pc:docMk/>
            <pc:sldMk cId="936767548" sldId="2147480560"/>
            <ac:cxnSpMk id="13" creationId="{22A7E55C-C924-C69A-2ECC-A47119D295DA}"/>
          </ac:cxnSpMkLst>
        </pc:cxnChg>
      </pc:sldChg>
      <pc:sldChg chg="addSp delSp modSp add mod">
        <pc:chgData name="Yoel Kortick" userId="167978f5-7f40-4909-85d5-d4149554ad4e" providerId="ADAL" clId="{BDD888A3-7269-4AE3-A810-728D62BE5258}" dt="2024-06-20T06:22:49.920" v="8443" actId="478"/>
        <pc:sldMkLst>
          <pc:docMk/>
          <pc:sldMk cId="1169095224" sldId="2147480561"/>
        </pc:sldMkLst>
        <pc:spChg chg="mod">
          <ac:chgData name="Yoel Kortick" userId="167978f5-7f40-4909-85d5-d4149554ad4e" providerId="ADAL" clId="{BDD888A3-7269-4AE3-A810-728D62BE5258}" dt="2024-06-20T06:22:41.120" v="8442" actId="6549"/>
          <ac:spMkLst>
            <pc:docMk/>
            <pc:sldMk cId="1169095224" sldId="2147480561"/>
            <ac:spMk id="9" creationId="{46BEBE99-DEEA-607C-08B0-3F76C1A6E2D2}"/>
          </ac:spMkLst>
        </pc:spChg>
        <pc:spChg chg="del">
          <ac:chgData name="Yoel Kortick" userId="167978f5-7f40-4909-85d5-d4149554ad4e" providerId="ADAL" clId="{BDD888A3-7269-4AE3-A810-728D62BE5258}" dt="2024-06-20T06:22:49.920" v="8443" actId="478"/>
          <ac:spMkLst>
            <pc:docMk/>
            <pc:sldMk cId="1169095224" sldId="2147480561"/>
            <ac:spMk id="10" creationId="{65D34A81-3B05-DD0F-7FB3-E1EC87BE2155}"/>
          </ac:spMkLst>
        </pc:spChg>
        <pc:spChg chg="del">
          <ac:chgData name="Yoel Kortick" userId="167978f5-7f40-4909-85d5-d4149554ad4e" providerId="ADAL" clId="{BDD888A3-7269-4AE3-A810-728D62BE5258}" dt="2024-06-20T06:22:35.094" v="8440" actId="478"/>
          <ac:spMkLst>
            <pc:docMk/>
            <pc:sldMk cId="1169095224" sldId="2147480561"/>
            <ac:spMk id="11" creationId="{CE251FB2-39FC-3E61-536D-C99381886A7B}"/>
          </ac:spMkLst>
        </pc:spChg>
        <pc:picChg chg="add mod ord">
          <ac:chgData name="Yoel Kortick" userId="167978f5-7f40-4909-85d5-d4149554ad4e" providerId="ADAL" clId="{BDD888A3-7269-4AE3-A810-728D62BE5258}" dt="2024-06-20T06:21:58.799" v="8347" actId="208"/>
          <ac:picMkLst>
            <pc:docMk/>
            <pc:sldMk cId="1169095224" sldId="2147480561"/>
            <ac:picMk id="5" creationId="{4D80D727-6525-2084-BE6D-98BEE10ABCC4}"/>
          </ac:picMkLst>
        </pc:picChg>
        <pc:picChg chg="del">
          <ac:chgData name="Yoel Kortick" userId="167978f5-7f40-4909-85d5-d4149554ad4e" providerId="ADAL" clId="{BDD888A3-7269-4AE3-A810-728D62BE5258}" dt="2024-06-20T06:21:42.188" v="8342" actId="478"/>
          <ac:picMkLst>
            <pc:docMk/>
            <pc:sldMk cId="1169095224" sldId="2147480561"/>
            <ac:picMk id="8" creationId="{0DFBE24E-8945-FB6A-6009-21089563103A}"/>
          </ac:picMkLst>
        </pc:picChg>
        <pc:cxnChg chg="del">
          <ac:chgData name="Yoel Kortick" userId="167978f5-7f40-4909-85d5-d4149554ad4e" providerId="ADAL" clId="{BDD888A3-7269-4AE3-A810-728D62BE5258}" dt="2024-06-20T06:22:36.451" v="8441" actId="478"/>
          <ac:cxnSpMkLst>
            <pc:docMk/>
            <pc:sldMk cId="1169095224" sldId="2147480561"/>
            <ac:cxnSpMk id="13" creationId="{22A7E55C-C924-C69A-2ECC-A47119D295DA}"/>
          </ac:cxnSpMkLst>
        </pc:cxnChg>
      </pc:sldChg>
      <pc:sldChg chg="addSp modSp add mod">
        <pc:chgData name="Yoel Kortick" userId="167978f5-7f40-4909-85d5-d4149554ad4e" providerId="ADAL" clId="{BDD888A3-7269-4AE3-A810-728D62BE5258}" dt="2024-06-20T07:26:59.534" v="11205" actId="20577"/>
        <pc:sldMkLst>
          <pc:docMk/>
          <pc:sldMk cId="3155744797" sldId="2147480562"/>
        </pc:sldMkLst>
        <pc:spChg chg="add">
          <ac:chgData name="Yoel Kortick" userId="167978f5-7f40-4909-85d5-d4149554ad4e" providerId="ADAL" clId="{BDD888A3-7269-4AE3-A810-728D62BE5258}" dt="2024-06-20T06:24:01.718" v="8566" actId="11529"/>
          <ac:spMkLst>
            <pc:docMk/>
            <pc:sldMk cId="3155744797" sldId="2147480562"/>
            <ac:spMk id="2" creationId="{98D41DAD-42DD-AD32-7236-1F88FDD401CC}"/>
          </ac:spMkLst>
        </pc:spChg>
        <pc:spChg chg="mod">
          <ac:chgData name="Yoel Kortick" userId="167978f5-7f40-4909-85d5-d4149554ad4e" providerId="ADAL" clId="{BDD888A3-7269-4AE3-A810-728D62BE5258}" dt="2024-06-20T07:26:59.534" v="11205" actId="20577"/>
          <ac:spMkLst>
            <pc:docMk/>
            <pc:sldMk cId="3155744797" sldId="2147480562"/>
            <ac:spMk id="9" creationId="{46BEBE99-DEEA-607C-08B0-3F76C1A6E2D2}"/>
          </ac:spMkLst>
        </pc:spChg>
        <pc:cxnChg chg="add mod">
          <ac:chgData name="Yoel Kortick" userId="167978f5-7f40-4909-85d5-d4149554ad4e" providerId="ADAL" clId="{BDD888A3-7269-4AE3-A810-728D62BE5258}" dt="2024-06-20T06:24:12.652" v="8568"/>
          <ac:cxnSpMkLst>
            <pc:docMk/>
            <pc:sldMk cId="3155744797" sldId="2147480562"/>
            <ac:cxnSpMk id="7" creationId="{BA00E9B9-52EC-B05B-2F5D-460522972E94}"/>
          </ac:cxnSpMkLst>
        </pc:cxnChg>
        <pc:cxnChg chg="add mod">
          <ac:chgData name="Yoel Kortick" userId="167978f5-7f40-4909-85d5-d4149554ad4e" providerId="ADAL" clId="{BDD888A3-7269-4AE3-A810-728D62BE5258}" dt="2024-06-20T06:24:23.637" v="8570"/>
          <ac:cxnSpMkLst>
            <pc:docMk/>
            <pc:sldMk cId="3155744797" sldId="2147480562"/>
            <ac:cxnSpMk id="10" creationId="{BE248CFF-7E04-46EA-36A1-4EAC2103BAE1}"/>
          </ac:cxnSpMkLst>
        </pc:cxnChg>
        <pc:cxnChg chg="add">
          <ac:chgData name="Yoel Kortick" userId="167978f5-7f40-4909-85d5-d4149554ad4e" providerId="ADAL" clId="{BDD888A3-7269-4AE3-A810-728D62BE5258}" dt="2024-06-20T06:24:28.111" v="8571" actId="11529"/>
          <ac:cxnSpMkLst>
            <pc:docMk/>
            <pc:sldMk cId="3155744797" sldId="2147480562"/>
            <ac:cxnSpMk id="12" creationId="{39B53344-6E59-9F89-E76B-572EE09DCE1D}"/>
          </ac:cxnSpMkLst>
        </pc:cxnChg>
      </pc:sldChg>
      <pc:sldChg chg="addSp delSp modSp add mod">
        <pc:chgData name="Yoel Kortick" userId="167978f5-7f40-4909-85d5-d4149554ad4e" providerId="ADAL" clId="{BDD888A3-7269-4AE3-A810-728D62BE5258}" dt="2024-06-20T06:26:32.747" v="8710" actId="208"/>
        <pc:sldMkLst>
          <pc:docMk/>
          <pc:sldMk cId="707721697" sldId="2147480563"/>
        </pc:sldMkLst>
        <pc:spChg chg="mod">
          <ac:chgData name="Yoel Kortick" userId="167978f5-7f40-4909-85d5-d4149554ad4e" providerId="ADAL" clId="{BDD888A3-7269-4AE3-A810-728D62BE5258}" dt="2024-06-20T06:26:26.576" v="8706" actId="1076"/>
          <ac:spMkLst>
            <pc:docMk/>
            <pc:sldMk cId="707721697" sldId="2147480563"/>
            <ac:spMk id="2" creationId="{98D41DAD-42DD-AD32-7236-1F88FDD401CC}"/>
          </ac:spMkLst>
        </pc:spChg>
        <pc:spChg chg="mod">
          <ac:chgData name="Yoel Kortick" userId="167978f5-7f40-4909-85d5-d4149554ad4e" providerId="ADAL" clId="{BDD888A3-7269-4AE3-A810-728D62BE5258}" dt="2024-06-20T06:26:14.126" v="8690" actId="14100"/>
          <ac:spMkLst>
            <pc:docMk/>
            <pc:sldMk cId="707721697" sldId="2147480563"/>
            <ac:spMk id="9" creationId="{46BEBE99-DEEA-607C-08B0-3F76C1A6E2D2}"/>
          </ac:spMkLst>
        </pc:spChg>
        <pc:picChg chg="del">
          <ac:chgData name="Yoel Kortick" userId="167978f5-7f40-4909-85d5-d4149554ad4e" providerId="ADAL" clId="{BDD888A3-7269-4AE3-A810-728D62BE5258}" dt="2024-06-20T06:26:16.216" v="8691" actId="478"/>
          <ac:picMkLst>
            <pc:docMk/>
            <pc:sldMk cId="707721697" sldId="2147480563"/>
            <ac:picMk id="5" creationId="{4D80D727-6525-2084-BE6D-98BEE10ABCC4}"/>
          </ac:picMkLst>
        </pc:picChg>
        <pc:picChg chg="add mod ord">
          <ac:chgData name="Yoel Kortick" userId="167978f5-7f40-4909-85d5-d4149554ad4e" providerId="ADAL" clId="{BDD888A3-7269-4AE3-A810-728D62BE5258}" dt="2024-06-20T06:26:32.747" v="8710" actId="208"/>
          <ac:picMkLst>
            <pc:docMk/>
            <pc:sldMk cId="707721697" sldId="2147480563"/>
            <ac:picMk id="8" creationId="{1BF7FF83-6138-F661-6564-5D05AB7C47FC}"/>
          </ac:picMkLst>
        </pc:picChg>
        <pc:cxnChg chg="del">
          <ac:chgData name="Yoel Kortick" userId="167978f5-7f40-4909-85d5-d4149554ad4e" providerId="ADAL" clId="{BDD888A3-7269-4AE3-A810-728D62BE5258}" dt="2024-06-20T06:26:28.905" v="8707" actId="478"/>
          <ac:cxnSpMkLst>
            <pc:docMk/>
            <pc:sldMk cId="707721697" sldId="2147480563"/>
            <ac:cxnSpMk id="7" creationId="{BA00E9B9-52EC-B05B-2F5D-460522972E94}"/>
          </ac:cxnSpMkLst>
        </pc:cxnChg>
        <pc:cxnChg chg="del">
          <ac:chgData name="Yoel Kortick" userId="167978f5-7f40-4909-85d5-d4149554ad4e" providerId="ADAL" clId="{BDD888A3-7269-4AE3-A810-728D62BE5258}" dt="2024-06-20T06:26:29.945" v="8708" actId="478"/>
          <ac:cxnSpMkLst>
            <pc:docMk/>
            <pc:sldMk cId="707721697" sldId="2147480563"/>
            <ac:cxnSpMk id="10" creationId="{BE248CFF-7E04-46EA-36A1-4EAC2103BAE1}"/>
          </ac:cxnSpMkLst>
        </pc:cxnChg>
        <pc:cxnChg chg="del">
          <ac:chgData name="Yoel Kortick" userId="167978f5-7f40-4909-85d5-d4149554ad4e" providerId="ADAL" clId="{BDD888A3-7269-4AE3-A810-728D62BE5258}" dt="2024-06-20T06:26:31.033" v="8709" actId="478"/>
          <ac:cxnSpMkLst>
            <pc:docMk/>
            <pc:sldMk cId="707721697" sldId="2147480563"/>
            <ac:cxnSpMk id="12" creationId="{39B53344-6E59-9F89-E76B-572EE09DCE1D}"/>
          </ac:cxnSpMkLst>
        </pc:cxnChg>
      </pc:sldChg>
      <pc:sldChg chg="addSp delSp modSp add mod">
        <pc:chgData name="Yoel Kortick" userId="167978f5-7f40-4909-85d5-d4149554ad4e" providerId="ADAL" clId="{BDD888A3-7269-4AE3-A810-728D62BE5258}" dt="2024-06-20T07:19:32.717" v="11080"/>
        <pc:sldMkLst>
          <pc:docMk/>
          <pc:sldMk cId="124141433" sldId="2147480564"/>
        </pc:sldMkLst>
        <pc:spChg chg="del">
          <ac:chgData name="Yoel Kortick" userId="167978f5-7f40-4909-85d5-d4149554ad4e" providerId="ADAL" clId="{BDD888A3-7269-4AE3-A810-728D62BE5258}" dt="2024-06-20T06:27:11.320" v="8726" actId="478"/>
          <ac:spMkLst>
            <pc:docMk/>
            <pc:sldMk cId="124141433" sldId="2147480564"/>
            <ac:spMk id="2" creationId="{98D41DAD-42DD-AD32-7236-1F88FDD401CC}"/>
          </ac:spMkLst>
        </pc:spChg>
        <pc:spChg chg="add del mod">
          <ac:chgData name="Yoel Kortick" userId="167978f5-7f40-4909-85d5-d4149554ad4e" providerId="ADAL" clId="{BDD888A3-7269-4AE3-A810-728D62BE5258}" dt="2024-06-20T06:27:57.236" v="8764" actId="478"/>
          <ac:spMkLst>
            <pc:docMk/>
            <pc:sldMk cId="124141433" sldId="2147480564"/>
            <ac:spMk id="7" creationId="{0C46909C-1C09-FF55-7DC9-99D6D9C32E26}"/>
          </ac:spMkLst>
        </pc:spChg>
        <pc:spChg chg="add mod">
          <ac:chgData name="Yoel Kortick" userId="167978f5-7f40-4909-85d5-d4149554ad4e" providerId="ADAL" clId="{BDD888A3-7269-4AE3-A810-728D62BE5258}" dt="2024-06-20T07:15:04.894" v="10907" actId="1035"/>
          <ac:spMkLst>
            <pc:docMk/>
            <pc:sldMk cId="124141433" sldId="2147480564"/>
            <ac:spMk id="7" creationId="{3B5BA763-47F2-784F-B734-D5EF6D2AAADF}"/>
          </ac:spMkLst>
        </pc:spChg>
        <pc:spChg chg="add mod">
          <ac:chgData name="Yoel Kortick" userId="167978f5-7f40-4909-85d5-d4149554ad4e" providerId="ADAL" clId="{BDD888A3-7269-4AE3-A810-728D62BE5258}" dt="2024-06-20T07:15:28.028" v="10920" actId="1036"/>
          <ac:spMkLst>
            <pc:docMk/>
            <pc:sldMk cId="124141433" sldId="2147480564"/>
            <ac:spMk id="8" creationId="{D2B3D532-5ABB-0673-F992-9286292C6DB5}"/>
          </ac:spMkLst>
        </pc:spChg>
        <pc:spChg chg="del">
          <ac:chgData name="Yoel Kortick" userId="167978f5-7f40-4909-85d5-d4149554ad4e" providerId="ADAL" clId="{BDD888A3-7269-4AE3-A810-728D62BE5258}" dt="2024-06-20T06:27:09.888" v="8725" actId="478"/>
          <ac:spMkLst>
            <pc:docMk/>
            <pc:sldMk cId="124141433" sldId="2147480564"/>
            <ac:spMk id="9" creationId="{46BEBE99-DEEA-607C-08B0-3F76C1A6E2D2}"/>
          </ac:spMkLst>
        </pc:spChg>
        <pc:spChg chg="add mod">
          <ac:chgData name="Yoel Kortick" userId="167978f5-7f40-4909-85d5-d4149554ad4e" providerId="ADAL" clId="{BDD888A3-7269-4AE3-A810-728D62BE5258}" dt="2024-06-20T07:15:13.727" v="10910" actId="14100"/>
          <ac:spMkLst>
            <pc:docMk/>
            <pc:sldMk cId="124141433" sldId="2147480564"/>
            <ac:spMk id="10" creationId="{F3674CCF-FF2F-8B53-6DAA-8682E7E345FD}"/>
          </ac:spMkLst>
        </pc:spChg>
        <pc:spChg chg="add mod">
          <ac:chgData name="Yoel Kortick" userId="167978f5-7f40-4909-85d5-d4149554ad4e" providerId="ADAL" clId="{BDD888A3-7269-4AE3-A810-728D62BE5258}" dt="2024-06-20T07:19:32.717" v="11080"/>
          <ac:spMkLst>
            <pc:docMk/>
            <pc:sldMk cId="124141433" sldId="2147480564"/>
            <ac:spMk id="11" creationId="{A2855D38-956D-9030-6BBC-2DBF3D379D6F}"/>
          </ac:spMkLst>
        </pc:spChg>
        <pc:picChg chg="add mod ord">
          <ac:chgData name="Yoel Kortick" userId="167978f5-7f40-4909-85d5-d4149554ad4e" providerId="ADAL" clId="{BDD888A3-7269-4AE3-A810-728D62BE5258}" dt="2024-06-20T07:15:17.985" v="10912" actId="208"/>
          <ac:picMkLst>
            <pc:docMk/>
            <pc:sldMk cId="124141433" sldId="2147480564"/>
            <ac:picMk id="5" creationId="{755078EC-6319-BFE3-4163-C5AE43F21E1E}"/>
          </ac:picMkLst>
        </pc:picChg>
        <pc:picChg chg="add del mod ord">
          <ac:chgData name="Yoel Kortick" userId="167978f5-7f40-4909-85d5-d4149554ad4e" providerId="ADAL" clId="{BDD888A3-7269-4AE3-A810-728D62BE5258}" dt="2024-06-20T07:14:21.044" v="10766" actId="478"/>
          <ac:picMkLst>
            <pc:docMk/>
            <pc:sldMk cId="124141433" sldId="2147480564"/>
            <ac:picMk id="6" creationId="{159EE8BA-84AC-168B-7B77-62C00BF141AF}"/>
          </ac:picMkLst>
        </pc:picChg>
        <pc:picChg chg="del">
          <ac:chgData name="Yoel Kortick" userId="167978f5-7f40-4909-85d5-d4149554ad4e" providerId="ADAL" clId="{BDD888A3-7269-4AE3-A810-728D62BE5258}" dt="2024-06-20T06:27:02.028" v="8712" actId="478"/>
          <ac:picMkLst>
            <pc:docMk/>
            <pc:sldMk cId="124141433" sldId="2147480564"/>
            <ac:picMk id="8" creationId="{1BF7FF83-6138-F661-6564-5D05AB7C47FC}"/>
          </ac:picMkLst>
        </pc:picChg>
        <pc:cxnChg chg="add del mod">
          <ac:chgData name="Yoel Kortick" userId="167978f5-7f40-4909-85d5-d4149554ad4e" providerId="ADAL" clId="{BDD888A3-7269-4AE3-A810-728D62BE5258}" dt="2024-06-20T07:15:15.795" v="10911" actId="478"/>
          <ac:cxnSpMkLst>
            <pc:docMk/>
            <pc:sldMk cId="124141433" sldId="2147480564"/>
            <ac:cxnSpMk id="12" creationId="{5B55B6E1-3A82-835F-61C2-8487128701C6}"/>
          </ac:cxnSpMkLst>
        </pc:cxnChg>
      </pc:sldChg>
      <pc:sldChg chg="addSp delSp modSp add mod">
        <pc:chgData name="Yoel Kortick" userId="167978f5-7f40-4909-85d5-d4149554ad4e" providerId="ADAL" clId="{BDD888A3-7269-4AE3-A810-728D62BE5258}" dt="2024-06-20T06:59:16.447" v="10192" actId="1036"/>
        <pc:sldMkLst>
          <pc:docMk/>
          <pc:sldMk cId="2916622337" sldId="2147480565"/>
        </pc:sldMkLst>
        <pc:spChg chg="del">
          <ac:chgData name="Yoel Kortick" userId="167978f5-7f40-4909-85d5-d4149554ad4e" providerId="ADAL" clId="{BDD888A3-7269-4AE3-A810-728D62BE5258}" dt="2024-06-20T06:29:01.632" v="8777" actId="478"/>
          <ac:spMkLst>
            <pc:docMk/>
            <pc:sldMk cId="2916622337" sldId="2147480565"/>
            <ac:spMk id="10" creationId="{F3674CCF-FF2F-8B53-6DAA-8682E7E345FD}"/>
          </ac:spMkLst>
        </pc:spChg>
        <pc:spChg chg="mod">
          <ac:chgData name="Yoel Kortick" userId="167978f5-7f40-4909-85d5-d4149554ad4e" providerId="ADAL" clId="{BDD888A3-7269-4AE3-A810-728D62BE5258}" dt="2024-06-20T06:29:15.198" v="8794" actId="20577"/>
          <ac:spMkLst>
            <pc:docMk/>
            <pc:sldMk cId="2916622337" sldId="2147480565"/>
            <ac:spMk id="11" creationId="{A2855D38-956D-9030-6BBC-2DBF3D379D6F}"/>
          </ac:spMkLst>
        </pc:spChg>
        <pc:picChg chg="add mod ord">
          <ac:chgData name="Yoel Kortick" userId="167978f5-7f40-4909-85d5-d4149554ad4e" providerId="ADAL" clId="{BDD888A3-7269-4AE3-A810-728D62BE5258}" dt="2024-06-20T06:59:16.447" v="10192" actId="1036"/>
          <ac:picMkLst>
            <pc:docMk/>
            <pc:sldMk cId="2916622337" sldId="2147480565"/>
            <ac:picMk id="5" creationId="{72650B05-5356-7829-FA4B-2B4C1667C945}"/>
          </ac:picMkLst>
        </pc:picChg>
        <pc:picChg chg="del">
          <ac:chgData name="Yoel Kortick" userId="167978f5-7f40-4909-85d5-d4149554ad4e" providerId="ADAL" clId="{BDD888A3-7269-4AE3-A810-728D62BE5258}" dt="2024-06-20T06:28:48.809" v="8767" actId="478"/>
          <ac:picMkLst>
            <pc:docMk/>
            <pc:sldMk cId="2916622337" sldId="2147480565"/>
            <ac:picMk id="6" creationId="{159EE8BA-84AC-168B-7B77-62C00BF141AF}"/>
          </ac:picMkLst>
        </pc:picChg>
        <pc:cxnChg chg="del">
          <ac:chgData name="Yoel Kortick" userId="167978f5-7f40-4909-85d5-d4149554ad4e" providerId="ADAL" clId="{BDD888A3-7269-4AE3-A810-728D62BE5258}" dt="2024-06-20T06:28:59.428" v="8776" actId="478"/>
          <ac:cxnSpMkLst>
            <pc:docMk/>
            <pc:sldMk cId="2916622337" sldId="2147480565"/>
            <ac:cxnSpMk id="12" creationId="{5B55B6E1-3A82-835F-61C2-8487128701C6}"/>
          </ac:cxnSpMkLst>
        </pc:cxnChg>
      </pc:sldChg>
      <pc:sldChg chg="modSp add mod">
        <pc:chgData name="Yoel Kortick" userId="167978f5-7f40-4909-85d5-d4149554ad4e" providerId="ADAL" clId="{BDD888A3-7269-4AE3-A810-728D62BE5258}" dt="2024-06-20T06:33:02.469" v="8832" actId="20577"/>
        <pc:sldMkLst>
          <pc:docMk/>
          <pc:sldMk cId="3924179976" sldId="2147480566"/>
        </pc:sldMkLst>
        <pc:spChg chg="mod">
          <ac:chgData name="Yoel Kortick" userId="167978f5-7f40-4909-85d5-d4149554ad4e" providerId="ADAL" clId="{BDD888A3-7269-4AE3-A810-728D62BE5258}" dt="2024-06-20T06:33:02.469" v="8832" actId="20577"/>
          <ac:spMkLst>
            <pc:docMk/>
            <pc:sldMk cId="3924179976" sldId="2147480566"/>
            <ac:spMk id="5" creationId="{00000000-0000-0000-0000-000000000000}"/>
          </ac:spMkLst>
        </pc:spChg>
      </pc:sldChg>
      <pc:sldChg chg="modSp add mod">
        <pc:chgData name="Yoel Kortick" userId="167978f5-7f40-4909-85d5-d4149554ad4e" providerId="ADAL" clId="{BDD888A3-7269-4AE3-A810-728D62BE5258}" dt="2024-06-20T06:34:20.159" v="9015" actId="255"/>
        <pc:sldMkLst>
          <pc:docMk/>
          <pc:sldMk cId="1749564468" sldId="2147480567"/>
        </pc:sldMkLst>
        <pc:spChg chg="mod">
          <ac:chgData name="Yoel Kortick" userId="167978f5-7f40-4909-85d5-d4149554ad4e" providerId="ADAL" clId="{BDD888A3-7269-4AE3-A810-728D62BE5258}" dt="2024-06-20T06:33:06.722" v="8833"/>
          <ac:spMkLst>
            <pc:docMk/>
            <pc:sldMk cId="1749564468" sldId="2147480567"/>
            <ac:spMk id="4" creationId="{74938768-C113-2CEC-A3DA-FC0B0A13B941}"/>
          </ac:spMkLst>
        </pc:spChg>
        <pc:spChg chg="mod">
          <ac:chgData name="Yoel Kortick" userId="167978f5-7f40-4909-85d5-d4149554ad4e" providerId="ADAL" clId="{BDD888A3-7269-4AE3-A810-728D62BE5258}" dt="2024-06-20T06:34:20.159" v="9015" actId="255"/>
          <ac:spMkLst>
            <pc:docMk/>
            <pc:sldMk cId="1749564468" sldId="2147480567"/>
            <ac:spMk id="5" creationId="{7D8C6FD9-B4C2-CFAD-215B-58C53E4C1DF9}"/>
          </ac:spMkLst>
        </pc:spChg>
      </pc:sldChg>
      <pc:sldChg chg="modSp add mod">
        <pc:chgData name="Yoel Kortick" userId="167978f5-7f40-4909-85d5-d4149554ad4e" providerId="ADAL" clId="{BDD888A3-7269-4AE3-A810-728D62BE5258}" dt="2024-06-20T07:29:37.430" v="11241" actId="20577"/>
        <pc:sldMkLst>
          <pc:docMk/>
          <pc:sldMk cId="117926407" sldId="2147480568"/>
        </pc:sldMkLst>
        <pc:spChg chg="mod">
          <ac:chgData name="Yoel Kortick" userId="167978f5-7f40-4909-85d5-d4149554ad4e" providerId="ADAL" clId="{BDD888A3-7269-4AE3-A810-728D62BE5258}" dt="2024-06-20T07:29:37.430" v="11241" actId="20577"/>
          <ac:spMkLst>
            <pc:docMk/>
            <pc:sldMk cId="117926407" sldId="2147480568"/>
            <ac:spMk id="5" creationId="{7D8C6FD9-B4C2-CFAD-215B-58C53E4C1DF9}"/>
          </ac:spMkLst>
        </pc:spChg>
      </pc:sldChg>
      <pc:sldChg chg="addSp modSp add mod">
        <pc:chgData name="Yoel Kortick" userId="167978f5-7f40-4909-85d5-d4149554ad4e" providerId="ADAL" clId="{BDD888A3-7269-4AE3-A810-728D62BE5258}" dt="2024-06-20T06:38:45.309" v="9457" actId="11529"/>
        <pc:sldMkLst>
          <pc:docMk/>
          <pc:sldMk cId="2845657505" sldId="2147480569"/>
        </pc:sldMkLst>
        <pc:spChg chg="mod">
          <ac:chgData name="Yoel Kortick" userId="167978f5-7f40-4909-85d5-d4149554ad4e" providerId="ADAL" clId="{BDD888A3-7269-4AE3-A810-728D62BE5258}" dt="2024-06-20T06:38:33.892" v="9455" actId="313"/>
          <ac:spMkLst>
            <pc:docMk/>
            <pc:sldMk cId="2845657505" sldId="2147480569"/>
            <ac:spMk id="5" creationId="{7D8C6FD9-B4C2-CFAD-215B-58C53E4C1DF9}"/>
          </ac:spMkLst>
        </pc:spChg>
        <pc:spChg chg="add">
          <ac:chgData name="Yoel Kortick" userId="167978f5-7f40-4909-85d5-d4149554ad4e" providerId="ADAL" clId="{BDD888A3-7269-4AE3-A810-728D62BE5258}" dt="2024-06-20T06:38:39.294" v="9456" actId="11529"/>
          <ac:spMkLst>
            <pc:docMk/>
            <pc:sldMk cId="2845657505" sldId="2147480569"/>
            <ac:spMk id="7" creationId="{32F04BDC-3C3B-157A-9D3C-DA5560F80FAE}"/>
          </ac:spMkLst>
        </pc:spChg>
        <pc:spChg chg="add">
          <ac:chgData name="Yoel Kortick" userId="167978f5-7f40-4909-85d5-d4149554ad4e" providerId="ADAL" clId="{BDD888A3-7269-4AE3-A810-728D62BE5258}" dt="2024-06-20T06:38:45.309" v="9457" actId="11529"/>
          <ac:spMkLst>
            <pc:docMk/>
            <pc:sldMk cId="2845657505" sldId="2147480569"/>
            <ac:spMk id="8" creationId="{C2236B76-2654-4B16-2853-693A0A229207}"/>
          </ac:spMkLst>
        </pc:spChg>
        <pc:picChg chg="add mod">
          <ac:chgData name="Yoel Kortick" userId="167978f5-7f40-4909-85d5-d4149554ad4e" providerId="ADAL" clId="{BDD888A3-7269-4AE3-A810-728D62BE5258}" dt="2024-06-20T06:38:32.115" v="9454" actId="208"/>
          <ac:picMkLst>
            <pc:docMk/>
            <pc:sldMk cId="2845657505" sldId="2147480569"/>
            <ac:picMk id="6" creationId="{766E96A8-9FAF-641E-069C-DAD6EE26B691}"/>
          </ac:picMkLst>
        </pc:picChg>
      </pc:sldChg>
      <pc:sldChg chg="addSp delSp modSp add mod">
        <pc:chgData name="Yoel Kortick" userId="167978f5-7f40-4909-85d5-d4149554ad4e" providerId="ADAL" clId="{BDD888A3-7269-4AE3-A810-728D62BE5258}" dt="2024-06-20T06:43:21.303" v="9640" actId="14100"/>
        <pc:sldMkLst>
          <pc:docMk/>
          <pc:sldMk cId="2571905409" sldId="2147480570"/>
        </pc:sldMkLst>
        <pc:spChg chg="del">
          <ac:chgData name="Yoel Kortick" userId="167978f5-7f40-4909-85d5-d4149554ad4e" providerId="ADAL" clId="{BDD888A3-7269-4AE3-A810-728D62BE5258}" dt="2024-06-20T06:39:51.077" v="9462" actId="478"/>
          <ac:spMkLst>
            <pc:docMk/>
            <pc:sldMk cId="2571905409" sldId="2147480570"/>
            <ac:spMk id="5" creationId="{7D8C6FD9-B4C2-CFAD-215B-58C53E4C1DF9}"/>
          </ac:spMkLst>
        </pc:spChg>
        <pc:spChg chg="del">
          <ac:chgData name="Yoel Kortick" userId="167978f5-7f40-4909-85d5-d4149554ad4e" providerId="ADAL" clId="{BDD888A3-7269-4AE3-A810-728D62BE5258}" dt="2024-06-20T06:39:48.414" v="9461" actId="478"/>
          <ac:spMkLst>
            <pc:docMk/>
            <pc:sldMk cId="2571905409" sldId="2147480570"/>
            <ac:spMk id="7" creationId="{32F04BDC-3C3B-157A-9D3C-DA5560F80FAE}"/>
          </ac:spMkLst>
        </pc:spChg>
        <pc:spChg chg="del">
          <ac:chgData name="Yoel Kortick" userId="167978f5-7f40-4909-85d5-d4149554ad4e" providerId="ADAL" clId="{BDD888A3-7269-4AE3-A810-728D62BE5258}" dt="2024-06-20T06:39:47.402" v="9460" actId="478"/>
          <ac:spMkLst>
            <pc:docMk/>
            <pc:sldMk cId="2571905409" sldId="2147480570"/>
            <ac:spMk id="8" creationId="{C2236B76-2654-4B16-2853-693A0A229207}"/>
          </ac:spMkLst>
        </pc:spChg>
        <pc:spChg chg="add del mod">
          <ac:chgData name="Yoel Kortick" userId="167978f5-7f40-4909-85d5-d4149554ad4e" providerId="ADAL" clId="{BDD888A3-7269-4AE3-A810-728D62BE5258}" dt="2024-06-20T06:39:53.783" v="9463" actId="478"/>
          <ac:spMkLst>
            <pc:docMk/>
            <pc:sldMk cId="2571905409" sldId="2147480570"/>
            <ac:spMk id="9" creationId="{EB35A16F-45A4-4557-E1F2-E8A3C1A74C1C}"/>
          </ac:spMkLst>
        </pc:spChg>
        <pc:spChg chg="add mod">
          <ac:chgData name="Yoel Kortick" userId="167978f5-7f40-4909-85d5-d4149554ad4e" providerId="ADAL" clId="{BDD888A3-7269-4AE3-A810-728D62BE5258}" dt="2024-06-20T06:43:21.303" v="9640" actId="14100"/>
          <ac:spMkLst>
            <pc:docMk/>
            <pc:sldMk cId="2571905409" sldId="2147480570"/>
            <ac:spMk id="12" creationId="{4E5430C5-52C2-DC3D-425D-486A10B410E4}"/>
          </ac:spMkLst>
        </pc:spChg>
        <pc:picChg chg="del">
          <ac:chgData name="Yoel Kortick" userId="167978f5-7f40-4909-85d5-d4149554ad4e" providerId="ADAL" clId="{BDD888A3-7269-4AE3-A810-728D62BE5258}" dt="2024-06-20T06:39:43.657" v="9459" actId="478"/>
          <ac:picMkLst>
            <pc:docMk/>
            <pc:sldMk cId="2571905409" sldId="2147480570"/>
            <ac:picMk id="6" creationId="{766E96A8-9FAF-641E-069C-DAD6EE26B691}"/>
          </ac:picMkLst>
        </pc:picChg>
        <pc:picChg chg="add mod">
          <ac:chgData name="Yoel Kortick" userId="167978f5-7f40-4909-85d5-d4149554ad4e" providerId="ADAL" clId="{BDD888A3-7269-4AE3-A810-728D62BE5258}" dt="2024-06-20T06:39:59.369" v="9481" actId="208"/>
          <ac:picMkLst>
            <pc:docMk/>
            <pc:sldMk cId="2571905409" sldId="2147480570"/>
            <ac:picMk id="11" creationId="{921E1048-52EB-D750-049B-5D7E77744E7F}"/>
          </ac:picMkLst>
        </pc:picChg>
      </pc:sldChg>
      <pc:sldChg chg="addSp delSp modSp add mod">
        <pc:chgData name="Yoel Kortick" userId="167978f5-7f40-4909-85d5-d4149554ad4e" providerId="ADAL" clId="{BDD888A3-7269-4AE3-A810-728D62BE5258}" dt="2024-06-20T06:44:05.003" v="9769" actId="14100"/>
        <pc:sldMkLst>
          <pc:docMk/>
          <pc:sldMk cId="3470247895" sldId="2147480571"/>
        </pc:sldMkLst>
        <pc:spChg chg="mod">
          <ac:chgData name="Yoel Kortick" userId="167978f5-7f40-4909-85d5-d4149554ad4e" providerId="ADAL" clId="{BDD888A3-7269-4AE3-A810-728D62BE5258}" dt="2024-06-20T06:44:05.003" v="9769" actId="14100"/>
          <ac:spMkLst>
            <pc:docMk/>
            <pc:sldMk cId="3470247895" sldId="2147480571"/>
            <ac:spMk id="12" creationId="{4E5430C5-52C2-DC3D-425D-486A10B410E4}"/>
          </ac:spMkLst>
        </pc:spChg>
        <pc:picChg chg="add mod ord">
          <ac:chgData name="Yoel Kortick" userId="167978f5-7f40-4909-85d5-d4149554ad4e" providerId="ADAL" clId="{BDD888A3-7269-4AE3-A810-728D62BE5258}" dt="2024-06-20T06:44:01.890" v="9768" actId="208"/>
          <ac:picMkLst>
            <pc:docMk/>
            <pc:sldMk cId="3470247895" sldId="2147480571"/>
            <ac:picMk id="5" creationId="{F2A4FD5E-E849-06E4-A179-0634EC7976EB}"/>
          </ac:picMkLst>
        </pc:picChg>
        <pc:picChg chg="del">
          <ac:chgData name="Yoel Kortick" userId="167978f5-7f40-4909-85d5-d4149554ad4e" providerId="ADAL" clId="{BDD888A3-7269-4AE3-A810-728D62BE5258}" dt="2024-06-20T06:42:38.536" v="9573" actId="478"/>
          <ac:picMkLst>
            <pc:docMk/>
            <pc:sldMk cId="3470247895" sldId="2147480571"/>
            <ac:picMk id="11" creationId="{921E1048-52EB-D750-049B-5D7E77744E7F}"/>
          </ac:picMkLst>
        </pc:picChg>
      </pc:sldChg>
      <pc:sldChg chg="modSp add mod">
        <pc:chgData name="Yoel Kortick" userId="167978f5-7f40-4909-85d5-d4149554ad4e" providerId="ADAL" clId="{BDD888A3-7269-4AE3-A810-728D62BE5258}" dt="2024-06-20T06:53:55.270" v="9953" actId="20577"/>
        <pc:sldMkLst>
          <pc:docMk/>
          <pc:sldMk cId="109209938" sldId="2147480572"/>
        </pc:sldMkLst>
        <pc:spChg chg="mod">
          <ac:chgData name="Yoel Kortick" userId="167978f5-7f40-4909-85d5-d4149554ad4e" providerId="ADAL" clId="{BDD888A3-7269-4AE3-A810-728D62BE5258}" dt="2024-06-20T06:53:55.270" v="9953" actId="20577"/>
          <ac:spMkLst>
            <pc:docMk/>
            <pc:sldMk cId="109209938" sldId="2147480572"/>
            <ac:spMk id="5" creationId="{7D8C6FD9-B4C2-CFAD-215B-58C53E4C1DF9}"/>
          </ac:spMkLst>
        </pc:spChg>
      </pc:sldChg>
      <pc:sldChg chg="delSp modSp add mod ord">
        <pc:chgData name="Yoel Kortick" userId="167978f5-7f40-4909-85d5-d4149554ad4e" providerId="ADAL" clId="{BDD888A3-7269-4AE3-A810-728D62BE5258}" dt="2024-06-20T07:27:44.346" v="11213" actId="20577"/>
        <pc:sldMkLst>
          <pc:docMk/>
          <pc:sldMk cId="1271868827" sldId="2147480573"/>
        </pc:sldMkLst>
        <pc:spChg chg="mod">
          <ac:chgData name="Yoel Kortick" userId="167978f5-7f40-4909-85d5-d4149554ad4e" providerId="ADAL" clId="{BDD888A3-7269-4AE3-A810-728D62BE5258}" dt="2024-06-20T06:58:31.730" v="10156" actId="14100"/>
          <ac:spMkLst>
            <pc:docMk/>
            <pc:sldMk cId="1271868827" sldId="2147480573"/>
            <ac:spMk id="10" creationId="{F3674CCF-FF2F-8B53-6DAA-8682E7E345FD}"/>
          </ac:spMkLst>
        </pc:spChg>
        <pc:spChg chg="mod">
          <ac:chgData name="Yoel Kortick" userId="167978f5-7f40-4909-85d5-d4149554ad4e" providerId="ADAL" clId="{BDD888A3-7269-4AE3-A810-728D62BE5258}" dt="2024-06-20T07:27:44.346" v="11213" actId="20577"/>
          <ac:spMkLst>
            <pc:docMk/>
            <pc:sldMk cId="1271868827" sldId="2147480573"/>
            <ac:spMk id="11" creationId="{A2855D38-956D-9030-6BBC-2DBF3D379D6F}"/>
          </ac:spMkLst>
        </pc:spChg>
        <pc:cxnChg chg="del">
          <ac:chgData name="Yoel Kortick" userId="167978f5-7f40-4909-85d5-d4149554ad4e" providerId="ADAL" clId="{BDD888A3-7269-4AE3-A810-728D62BE5258}" dt="2024-06-20T06:58:33.854" v="10157" actId="478"/>
          <ac:cxnSpMkLst>
            <pc:docMk/>
            <pc:sldMk cId="1271868827" sldId="2147480573"/>
            <ac:cxnSpMk id="12" creationId="{5B55B6E1-3A82-835F-61C2-8487128701C6}"/>
          </ac:cxnSpMkLst>
        </pc:cxnChg>
      </pc:sldChg>
      <pc:sldChg chg="addSp delSp modSp add mod ord">
        <pc:chgData name="Yoel Kortick" userId="167978f5-7f40-4909-85d5-d4149554ad4e" providerId="ADAL" clId="{BDD888A3-7269-4AE3-A810-728D62BE5258}" dt="2024-06-20T07:27:57.248" v="11215" actId="14100"/>
        <pc:sldMkLst>
          <pc:docMk/>
          <pc:sldMk cId="3561488539" sldId="2147480574"/>
        </pc:sldMkLst>
        <pc:spChg chg="del">
          <ac:chgData name="Yoel Kortick" userId="167978f5-7f40-4909-85d5-d4149554ad4e" providerId="ADAL" clId="{BDD888A3-7269-4AE3-A810-728D62BE5258}" dt="2024-06-20T06:58:43.536" v="10160" actId="478"/>
          <ac:spMkLst>
            <pc:docMk/>
            <pc:sldMk cId="3561488539" sldId="2147480574"/>
            <ac:spMk id="10" creationId="{F3674CCF-FF2F-8B53-6DAA-8682E7E345FD}"/>
          </ac:spMkLst>
        </pc:spChg>
        <pc:spChg chg="mod">
          <ac:chgData name="Yoel Kortick" userId="167978f5-7f40-4909-85d5-d4149554ad4e" providerId="ADAL" clId="{BDD888A3-7269-4AE3-A810-728D62BE5258}" dt="2024-06-20T07:27:57.248" v="11215" actId="14100"/>
          <ac:spMkLst>
            <pc:docMk/>
            <pc:sldMk cId="3561488539" sldId="2147480574"/>
            <ac:spMk id="11" creationId="{A2855D38-956D-9030-6BBC-2DBF3D379D6F}"/>
          </ac:spMkLst>
        </pc:spChg>
        <pc:picChg chg="add mod ord">
          <ac:chgData name="Yoel Kortick" userId="167978f5-7f40-4909-85d5-d4149554ad4e" providerId="ADAL" clId="{BDD888A3-7269-4AE3-A810-728D62BE5258}" dt="2024-06-20T06:59:25.345" v="10212" actId="1036"/>
          <ac:picMkLst>
            <pc:docMk/>
            <pc:sldMk cId="3561488539" sldId="2147480574"/>
            <ac:picMk id="5" creationId="{AC6D6570-38D5-5A9B-3961-BC0FC7E69AAF}"/>
          </ac:picMkLst>
        </pc:picChg>
        <pc:picChg chg="del">
          <ac:chgData name="Yoel Kortick" userId="167978f5-7f40-4909-85d5-d4149554ad4e" providerId="ADAL" clId="{BDD888A3-7269-4AE3-A810-728D62BE5258}" dt="2024-06-20T06:58:40.431" v="10159" actId="478"/>
          <ac:picMkLst>
            <pc:docMk/>
            <pc:sldMk cId="3561488539" sldId="2147480574"/>
            <ac:picMk id="6" creationId="{159EE8BA-84AC-168B-7B77-62C00BF141AF}"/>
          </ac:picMkLst>
        </pc:picChg>
      </pc:sldChg>
      <pc:sldChg chg="addSp delSp modSp add mod">
        <pc:chgData name="Yoel Kortick" userId="167978f5-7f40-4909-85d5-d4149554ad4e" providerId="ADAL" clId="{BDD888A3-7269-4AE3-A810-728D62BE5258}" dt="2024-06-20T07:22:16.945" v="11104" actId="14100"/>
        <pc:sldMkLst>
          <pc:docMk/>
          <pc:sldMk cId="3320571111" sldId="2147480575"/>
        </pc:sldMkLst>
        <pc:spChg chg="mod">
          <ac:chgData name="Yoel Kortick" userId="167978f5-7f40-4909-85d5-d4149554ad4e" providerId="ADAL" clId="{BDD888A3-7269-4AE3-A810-728D62BE5258}" dt="2024-06-20T07:22:16.945" v="11104" actId="14100"/>
          <ac:spMkLst>
            <pc:docMk/>
            <pc:sldMk cId="3320571111" sldId="2147480575"/>
            <ac:spMk id="12" creationId="{5CCCF7B4-2C21-1EDD-4BDD-DBB6213CF657}"/>
          </ac:spMkLst>
        </pc:spChg>
        <pc:spChg chg="mod">
          <ac:chgData name="Yoel Kortick" userId="167978f5-7f40-4909-85d5-d4149554ad4e" providerId="ADAL" clId="{BDD888A3-7269-4AE3-A810-728D62BE5258}" dt="2024-06-20T07:06:43.852" v="10561" actId="1076"/>
          <ac:spMkLst>
            <pc:docMk/>
            <pc:sldMk cId="3320571111" sldId="2147480575"/>
            <ac:spMk id="13" creationId="{A8FDA6A3-9593-E9E5-E404-00EE2937CC05}"/>
          </ac:spMkLst>
        </pc:spChg>
        <pc:picChg chg="add mod ord">
          <ac:chgData name="Yoel Kortick" userId="167978f5-7f40-4909-85d5-d4149554ad4e" providerId="ADAL" clId="{BDD888A3-7269-4AE3-A810-728D62BE5258}" dt="2024-06-20T07:07:26.434" v="10612" actId="208"/>
          <ac:picMkLst>
            <pc:docMk/>
            <pc:sldMk cId="3320571111" sldId="2147480575"/>
            <ac:picMk id="6" creationId="{962B11BD-3087-26F0-31CD-AAAD970E9BB2}"/>
          </ac:picMkLst>
        </pc:picChg>
        <pc:picChg chg="del">
          <ac:chgData name="Yoel Kortick" userId="167978f5-7f40-4909-85d5-d4149554ad4e" providerId="ADAL" clId="{BDD888A3-7269-4AE3-A810-728D62BE5258}" dt="2024-06-20T07:06:28.470" v="10554" actId="478"/>
          <ac:picMkLst>
            <pc:docMk/>
            <pc:sldMk cId="3320571111" sldId="2147480575"/>
            <ac:picMk id="18" creationId="{5FEF6E6A-9193-809C-CB8D-5F8084FFE6E3}"/>
          </ac:picMkLst>
        </pc:picChg>
        <pc:cxnChg chg="mod">
          <ac:chgData name="Yoel Kortick" userId="167978f5-7f40-4909-85d5-d4149554ad4e" providerId="ADAL" clId="{BDD888A3-7269-4AE3-A810-728D62BE5258}" dt="2024-06-20T07:06:41.409" v="10560" actId="1076"/>
          <ac:cxnSpMkLst>
            <pc:docMk/>
            <pc:sldMk cId="3320571111" sldId="2147480575"/>
            <ac:cxnSpMk id="5" creationId="{6CC74B98-334D-B3CD-E0DC-9E5D96E09602}"/>
          </ac:cxnSpMkLst>
        </pc:cxnChg>
        <pc:cxnChg chg="mod">
          <ac:chgData name="Yoel Kortick" userId="167978f5-7f40-4909-85d5-d4149554ad4e" providerId="ADAL" clId="{BDD888A3-7269-4AE3-A810-728D62BE5258}" dt="2024-06-20T07:06:52.818" v="10564" actId="14100"/>
          <ac:cxnSpMkLst>
            <pc:docMk/>
            <pc:sldMk cId="3320571111" sldId="2147480575"/>
            <ac:cxnSpMk id="7" creationId="{66AC2699-B2B7-2637-1D86-2466593E030B}"/>
          </ac:cxnSpMkLst>
        </pc:cxnChg>
        <pc:cxnChg chg="del">
          <ac:chgData name="Yoel Kortick" userId="167978f5-7f40-4909-85d5-d4149554ad4e" providerId="ADAL" clId="{BDD888A3-7269-4AE3-A810-728D62BE5258}" dt="2024-06-20T07:06:47.078" v="10563" actId="478"/>
          <ac:cxnSpMkLst>
            <pc:docMk/>
            <pc:sldMk cId="3320571111" sldId="2147480575"/>
            <ac:cxnSpMk id="15" creationId="{B7E0EEE5-83E3-3236-EAA8-5B9F8FD58465}"/>
          </ac:cxnSpMkLst>
        </pc:cxnChg>
        <pc:cxnChg chg="del">
          <ac:chgData name="Yoel Kortick" userId="167978f5-7f40-4909-85d5-d4149554ad4e" providerId="ADAL" clId="{BDD888A3-7269-4AE3-A810-728D62BE5258}" dt="2024-06-20T07:06:45.841" v="10562" actId="478"/>
          <ac:cxnSpMkLst>
            <pc:docMk/>
            <pc:sldMk cId="3320571111" sldId="2147480575"/>
            <ac:cxnSpMk id="19" creationId="{3FC4F655-EEA2-22BD-D4A3-65BB48877F78}"/>
          </ac:cxnSpMkLst>
        </pc:cxnChg>
      </pc:sldChg>
      <pc:sldChg chg="add">
        <pc:chgData name="Yoel Kortick" userId="167978f5-7f40-4909-85d5-d4149554ad4e" providerId="ADAL" clId="{BDD888A3-7269-4AE3-A810-728D62BE5258}" dt="2024-06-20T07:14:17.936" v="10765" actId="2890"/>
        <pc:sldMkLst>
          <pc:docMk/>
          <pc:sldMk cId="2843044006" sldId="2147480576"/>
        </pc:sldMkLst>
      </pc:sldChg>
      <pc:sldChg chg="addSp delSp modSp add mod">
        <pc:chgData name="Yoel Kortick" userId="167978f5-7f40-4909-85d5-d4149554ad4e" providerId="ADAL" clId="{BDD888A3-7269-4AE3-A810-728D62BE5258}" dt="2024-06-20T07:18:50.142" v="11079" actId="14100"/>
        <pc:sldMkLst>
          <pc:docMk/>
          <pc:sldMk cId="638251275" sldId="2147480577"/>
        </pc:sldMkLst>
        <pc:spChg chg="add del mod">
          <ac:chgData name="Yoel Kortick" userId="167978f5-7f40-4909-85d5-d4149554ad4e" providerId="ADAL" clId="{BDD888A3-7269-4AE3-A810-728D62BE5258}" dt="2024-06-20T07:16:20.923" v="10927" actId="478"/>
          <ac:spMkLst>
            <pc:docMk/>
            <pc:sldMk cId="638251275" sldId="2147480577"/>
            <ac:spMk id="2" creationId="{5FEB0E56-13E0-10B4-99E3-2D748554A5CB}"/>
          </ac:spMkLst>
        </pc:spChg>
        <pc:spChg chg="add mod">
          <ac:chgData name="Yoel Kortick" userId="167978f5-7f40-4909-85d5-d4149554ad4e" providerId="ADAL" clId="{BDD888A3-7269-4AE3-A810-728D62BE5258}" dt="2024-06-20T07:18:50.142" v="11079" actId="14100"/>
          <ac:spMkLst>
            <pc:docMk/>
            <pc:sldMk cId="638251275" sldId="2147480577"/>
            <ac:spMk id="6" creationId="{E7110823-60CC-6FF4-DF75-4669A8DFF99E}"/>
          </ac:spMkLst>
        </pc:spChg>
        <pc:spChg chg="del">
          <ac:chgData name="Yoel Kortick" userId="167978f5-7f40-4909-85d5-d4149554ad4e" providerId="ADAL" clId="{BDD888A3-7269-4AE3-A810-728D62BE5258}" dt="2024-06-20T07:16:07.795" v="10923" actId="478"/>
          <ac:spMkLst>
            <pc:docMk/>
            <pc:sldMk cId="638251275" sldId="2147480577"/>
            <ac:spMk id="7" creationId="{3B5BA763-47F2-784F-B734-D5EF6D2AAADF}"/>
          </ac:spMkLst>
        </pc:spChg>
        <pc:spChg chg="del">
          <ac:chgData name="Yoel Kortick" userId="167978f5-7f40-4909-85d5-d4149554ad4e" providerId="ADAL" clId="{BDD888A3-7269-4AE3-A810-728D62BE5258}" dt="2024-06-20T07:16:09.899" v="10924" actId="478"/>
          <ac:spMkLst>
            <pc:docMk/>
            <pc:sldMk cId="638251275" sldId="2147480577"/>
            <ac:spMk id="8" creationId="{D2B3D532-5ABB-0673-F992-9286292C6DB5}"/>
          </ac:spMkLst>
        </pc:spChg>
        <pc:spChg chg="mod">
          <ac:chgData name="Yoel Kortick" userId="167978f5-7f40-4909-85d5-d4149554ad4e" providerId="ADAL" clId="{BDD888A3-7269-4AE3-A810-728D62BE5258}" dt="2024-06-20T07:18:35.890" v="11075" actId="1038"/>
          <ac:spMkLst>
            <pc:docMk/>
            <pc:sldMk cId="638251275" sldId="2147480577"/>
            <ac:spMk id="10" creationId="{F3674CCF-FF2F-8B53-6DAA-8682E7E345FD}"/>
          </ac:spMkLst>
        </pc:spChg>
        <pc:spChg chg="del">
          <ac:chgData name="Yoel Kortick" userId="167978f5-7f40-4909-85d5-d4149554ad4e" providerId="ADAL" clId="{BDD888A3-7269-4AE3-A810-728D62BE5258}" dt="2024-06-20T07:16:11.943" v="10925" actId="478"/>
          <ac:spMkLst>
            <pc:docMk/>
            <pc:sldMk cId="638251275" sldId="2147480577"/>
            <ac:spMk id="11" creationId="{A2855D38-956D-9030-6BBC-2DBF3D379D6F}"/>
          </ac:spMkLst>
        </pc:spChg>
        <pc:spChg chg="add">
          <ac:chgData name="Yoel Kortick" userId="167978f5-7f40-4909-85d5-d4149554ad4e" providerId="ADAL" clId="{BDD888A3-7269-4AE3-A810-728D62BE5258}" dt="2024-06-20T07:18:42.390" v="11076" actId="11529"/>
          <ac:spMkLst>
            <pc:docMk/>
            <pc:sldMk cId="638251275" sldId="2147480577"/>
            <ac:spMk id="13" creationId="{12CC9CA2-74E3-76BB-45AF-D4C14052441E}"/>
          </ac:spMkLst>
        </pc:spChg>
        <pc:picChg chg="del">
          <ac:chgData name="Yoel Kortick" userId="167978f5-7f40-4909-85d5-d4149554ad4e" providerId="ADAL" clId="{BDD888A3-7269-4AE3-A810-728D62BE5258}" dt="2024-06-20T07:17:19.871" v="10930" actId="478"/>
          <ac:picMkLst>
            <pc:docMk/>
            <pc:sldMk cId="638251275" sldId="2147480577"/>
            <ac:picMk id="5" creationId="{755078EC-6319-BFE3-4163-C5AE43F21E1E}"/>
          </ac:picMkLst>
        </pc:picChg>
        <pc:picChg chg="add mod ord">
          <ac:chgData name="Yoel Kortick" userId="167978f5-7f40-4909-85d5-d4149554ad4e" providerId="ADAL" clId="{BDD888A3-7269-4AE3-A810-728D62BE5258}" dt="2024-06-20T07:18:44.344" v="11077" actId="208"/>
          <ac:picMkLst>
            <pc:docMk/>
            <pc:sldMk cId="638251275" sldId="2147480577"/>
            <ac:picMk id="12" creationId="{B9EE6D5C-88CF-7E79-34DD-17B4C1111C73}"/>
          </ac:picMkLst>
        </pc:picChg>
      </pc:sldChg>
    </pc:docChg>
  </pc:docChgLst>
  <pc:docChgLst>
    <pc:chgData name="Yoel Kortick" userId="167978f5-7f40-4909-85d5-d4149554ad4e" providerId="ADAL" clId="{52280891-CCFE-4672-AA5F-50C818CCA00D}"/>
    <pc:docChg chg="modSld">
      <pc:chgData name="Yoel Kortick" userId="167978f5-7f40-4909-85d5-d4149554ad4e" providerId="ADAL" clId="{52280891-CCFE-4672-AA5F-50C818CCA00D}" dt="2024-07-17T04:36:09.063" v="3" actId="20577"/>
      <pc:docMkLst>
        <pc:docMk/>
      </pc:docMkLst>
      <pc:sldChg chg="modSp mod">
        <pc:chgData name="Yoel Kortick" userId="167978f5-7f40-4909-85d5-d4149554ad4e" providerId="ADAL" clId="{52280891-CCFE-4672-AA5F-50C818CCA00D}" dt="2024-07-17T04:36:09.063" v="3" actId="20577"/>
        <pc:sldMkLst>
          <pc:docMk/>
          <pc:sldMk cId="2609859466" sldId="2147480408"/>
        </pc:sldMkLst>
        <pc:spChg chg="mod">
          <ac:chgData name="Yoel Kortick" userId="167978f5-7f40-4909-85d5-d4149554ad4e" providerId="ADAL" clId="{52280891-CCFE-4672-AA5F-50C818CCA00D}" dt="2024-07-17T04:36:09.063" v="3" actId="20577"/>
          <ac:spMkLst>
            <pc:docMk/>
            <pc:sldMk cId="2609859466" sldId="2147480408"/>
            <ac:spMk id="4" creationId="{00000000-0000-0000-0000-000000000000}"/>
          </ac:spMkLst>
        </pc:spChg>
      </pc:sldChg>
    </pc:docChg>
  </pc:docChgLst>
  <pc:docChgLst>
    <pc:chgData name="Yoel Kortick" userId="167978f5-7f40-4909-85d5-d4149554ad4e" providerId="ADAL" clId="{B7F2CE8C-D64C-4031-B27C-028FCE63CA08}"/>
    <pc:docChg chg="undo custSel addSld modSld">
      <pc:chgData name="Yoel Kortick" userId="167978f5-7f40-4909-85d5-d4149554ad4e" providerId="ADAL" clId="{B7F2CE8C-D64C-4031-B27C-028FCE63CA08}" dt="2024-06-23T11:51:39.335" v="495" actId="6549"/>
      <pc:docMkLst>
        <pc:docMk/>
      </pc:docMkLst>
      <pc:sldChg chg="modSp mod">
        <pc:chgData name="Yoel Kortick" userId="167978f5-7f40-4909-85d5-d4149554ad4e" providerId="ADAL" clId="{B7F2CE8C-D64C-4031-B27C-028FCE63CA08}" dt="2024-06-23T11:51:39.335" v="495" actId="6549"/>
        <pc:sldMkLst>
          <pc:docMk/>
          <pc:sldMk cId="2609859466" sldId="2147480408"/>
        </pc:sldMkLst>
        <pc:spChg chg="mod">
          <ac:chgData name="Yoel Kortick" userId="167978f5-7f40-4909-85d5-d4149554ad4e" providerId="ADAL" clId="{B7F2CE8C-D64C-4031-B27C-028FCE63CA08}" dt="2024-06-23T11:51:39.335" v="495" actId="6549"/>
          <ac:spMkLst>
            <pc:docMk/>
            <pc:sldMk cId="2609859466" sldId="2147480408"/>
            <ac:spMk id="2" creationId="{00000000-0000-0000-0000-000000000000}"/>
          </ac:spMkLst>
        </pc:spChg>
      </pc:sldChg>
      <pc:sldChg chg="addSp delSp mod">
        <pc:chgData name="Yoel Kortick" userId="167978f5-7f40-4909-85d5-d4149554ad4e" providerId="ADAL" clId="{B7F2CE8C-D64C-4031-B27C-028FCE63CA08}" dt="2024-06-23T11:43:56.370" v="357" actId="22"/>
        <pc:sldMkLst>
          <pc:docMk/>
          <pc:sldMk cId="2916622337" sldId="2147480565"/>
        </pc:sldMkLst>
        <pc:picChg chg="add del">
          <ac:chgData name="Yoel Kortick" userId="167978f5-7f40-4909-85d5-d4149554ad4e" providerId="ADAL" clId="{B7F2CE8C-D64C-4031-B27C-028FCE63CA08}" dt="2024-06-23T11:43:56.370" v="357" actId="22"/>
          <ac:picMkLst>
            <pc:docMk/>
            <pc:sldMk cId="2916622337" sldId="2147480565"/>
            <ac:picMk id="6" creationId="{79CD3612-9795-B13C-AA5B-BF9FC65F57F5}"/>
          </ac:picMkLst>
        </pc:picChg>
      </pc:sldChg>
      <pc:sldChg chg="modSp mod">
        <pc:chgData name="Yoel Kortick" userId="167978f5-7f40-4909-85d5-d4149554ad4e" providerId="ADAL" clId="{B7F2CE8C-D64C-4031-B27C-028FCE63CA08}" dt="2024-06-23T11:47:52.810" v="494" actId="5793"/>
        <pc:sldMkLst>
          <pc:docMk/>
          <pc:sldMk cId="109209938" sldId="2147480572"/>
        </pc:sldMkLst>
        <pc:spChg chg="mod">
          <ac:chgData name="Yoel Kortick" userId="167978f5-7f40-4909-85d5-d4149554ad4e" providerId="ADAL" clId="{B7F2CE8C-D64C-4031-B27C-028FCE63CA08}" dt="2024-06-23T11:47:52.810" v="494" actId="5793"/>
          <ac:spMkLst>
            <pc:docMk/>
            <pc:sldMk cId="109209938" sldId="2147480572"/>
            <ac:spMk id="5" creationId="{7D8C6FD9-B4C2-CFAD-215B-58C53E4C1DF9}"/>
          </ac:spMkLst>
        </pc:spChg>
      </pc:sldChg>
      <pc:sldChg chg="addSp delSp modSp add mod">
        <pc:chgData name="Yoel Kortick" userId="167978f5-7f40-4909-85d5-d4149554ad4e" providerId="ADAL" clId="{B7F2CE8C-D64C-4031-B27C-028FCE63CA08}" dt="2024-06-23T11:25:19.309" v="162" actId="1076"/>
        <pc:sldMkLst>
          <pc:docMk/>
          <pc:sldMk cId="1556477729" sldId="2147480578"/>
        </pc:sldMkLst>
        <pc:spChg chg="mod">
          <ac:chgData name="Yoel Kortick" userId="167978f5-7f40-4909-85d5-d4149554ad4e" providerId="ADAL" clId="{B7F2CE8C-D64C-4031-B27C-028FCE63CA08}" dt="2024-06-23T11:25:19.309" v="162" actId="1076"/>
          <ac:spMkLst>
            <pc:docMk/>
            <pc:sldMk cId="1556477729" sldId="2147480578"/>
            <ac:spMk id="2" creationId="{E963FE9A-72DA-CB2D-A390-E7D6BF8576ED}"/>
          </ac:spMkLst>
        </pc:spChg>
        <pc:spChg chg="mod">
          <ac:chgData name="Yoel Kortick" userId="167978f5-7f40-4909-85d5-d4149554ad4e" providerId="ADAL" clId="{B7F2CE8C-D64C-4031-B27C-028FCE63CA08}" dt="2024-06-23T11:25:14.810" v="161" actId="20577"/>
          <ac:spMkLst>
            <pc:docMk/>
            <pc:sldMk cId="1556477729" sldId="2147480578"/>
            <ac:spMk id="6" creationId="{56D2087B-D9EA-53DE-D2B6-9F1038D57A13}"/>
          </ac:spMkLst>
        </pc:spChg>
        <pc:picChg chg="add mod ord">
          <ac:chgData name="Yoel Kortick" userId="167978f5-7f40-4909-85d5-d4149554ad4e" providerId="ADAL" clId="{B7F2CE8C-D64C-4031-B27C-028FCE63CA08}" dt="2024-06-23T11:25:08.019" v="142" actId="208"/>
          <ac:picMkLst>
            <pc:docMk/>
            <pc:sldMk cId="1556477729" sldId="2147480578"/>
            <ac:picMk id="7" creationId="{2756192F-0966-40B7-9803-4779B3C883B3}"/>
          </ac:picMkLst>
        </pc:picChg>
        <pc:picChg chg="del">
          <ac:chgData name="Yoel Kortick" userId="167978f5-7f40-4909-85d5-d4149554ad4e" providerId="ADAL" clId="{B7F2CE8C-D64C-4031-B27C-028FCE63CA08}" dt="2024-06-23T11:23:38.343" v="1" actId="478"/>
          <ac:picMkLst>
            <pc:docMk/>
            <pc:sldMk cId="1556477729" sldId="2147480578"/>
            <ac:picMk id="11" creationId="{2CCC1D52-DFED-491B-834D-6DD0D2DA3FDC}"/>
          </ac:picMkLst>
        </pc:picChg>
        <pc:cxnChg chg="mod">
          <ac:chgData name="Yoel Kortick" userId="167978f5-7f40-4909-85d5-d4149554ad4e" providerId="ADAL" clId="{B7F2CE8C-D64C-4031-B27C-028FCE63CA08}" dt="2024-06-23T11:24:00.955" v="9" actId="14100"/>
          <ac:cxnSpMkLst>
            <pc:docMk/>
            <pc:sldMk cId="1556477729" sldId="2147480578"/>
            <ac:cxnSpMk id="8" creationId="{9651F856-1306-900F-0F8D-26D8070F25F6}"/>
          </ac:cxnSpMkLst>
        </pc:cxnChg>
      </pc:sldChg>
      <pc:sldChg chg="addSp delSp modSp add mod">
        <pc:chgData name="Yoel Kortick" userId="167978f5-7f40-4909-85d5-d4149554ad4e" providerId="ADAL" clId="{B7F2CE8C-D64C-4031-B27C-028FCE63CA08}" dt="2024-06-23T11:26:03.140" v="184" actId="1076"/>
        <pc:sldMkLst>
          <pc:docMk/>
          <pc:sldMk cId="1467092839" sldId="2147480579"/>
        </pc:sldMkLst>
        <pc:spChg chg="del">
          <ac:chgData name="Yoel Kortick" userId="167978f5-7f40-4909-85d5-d4149554ad4e" providerId="ADAL" clId="{B7F2CE8C-D64C-4031-B27C-028FCE63CA08}" dt="2024-06-23T11:25:33.391" v="167" actId="478"/>
          <ac:spMkLst>
            <pc:docMk/>
            <pc:sldMk cId="1467092839" sldId="2147480579"/>
            <ac:spMk id="2" creationId="{E963FE9A-72DA-CB2D-A390-E7D6BF8576ED}"/>
          </ac:spMkLst>
        </pc:spChg>
        <pc:spChg chg="mod">
          <ac:chgData name="Yoel Kortick" userId="167978f5-7f40-4909-85d5-d4149554ad4e" providerId="ADAL" clId="{B7F2CE8C-D64C-4031-B27C-028FCE63CA08}" dt="2024-06-23T11:26:03.140" v="184" actId="1076"/>
          <ac:spMkLst>
            <pc:docMk/>
            <pc:sldMk cId="1467092839" sldId="2147480579"/>
            <ac:spMk id="6" creationId="{56D2087B-D9EA-53DE-D2B6-9F1038D57A13}"/>
          </ac:spMkLst>
        </pc:spChg>
        <pc:picChg chg="del">
          <ac:chgData name="Yoel Kortick" userId="167978f5-7f40-4909-85d5-d4149554ad4e" providerId="ADAL" clId="{B7F2CE8C-D64C-4031-B27C-028FCE63CA08}" dt="2024-06-23T11:25:26.032" v="164" actId="478"/>
          <ac:picMkLst>
            <pc:docMk/>
            <pc:sldMk cId="1467092839" sldId="2147480579"/>
            <ac:picMk id="7" creationId="{2756192F-0966-40B7-9803-4779B3C883B3}"/>
          </ac:picMkLst>
        </pc:picChg>
        <pc:picChg chg="add mod ord">
          <ac:chgData name="Yoel Kortick" userId="167978f5-7f40-4909-85d5-d4149554ad4e" providerId="ADAL" clId="{B7F2CE8C-D64C-4031-B27C-028FCE63CA08}" dt="2024-06-23T11:25:56.794" v="183" actId="1076"/>
          <ac:picMkLst>
            <pc:docMk/>
            <pc:sldMk cId="1467092839" sldId="2147480579"/>
            <ac:picMk id="9" creationId="{4A677590-A9A4-7F82-19E9-FA952A9CF400}"/>
          </ac:picMkLst>
        </pc:picChg>
        <pc:cxnChg chg="del">
          <ac:chgData name="Yoel Kortick" userId="167978f5-7f40-4909-85d5-d4149554ad4e" providerId="ADAL" clId="{B7F2CE8C-D64C-4031-B27C-028FCE63CA08}" dt="2024-06-23T11:25:35.356" v="168" actId="478"/>
          <ac:cxnSpMkLst>
            <pc:docMk/>
            <pc:sldMk cId="1467092839" sldId="2147480579"/>
            <ac:cxnSpMk id="8" creationId="{9651F856-1306-900F-0F8D-26D8070F25F6}"/>
          </ac:cxnSpMkLst>
        </pc:cxnChg>
      </pc:sldChg>
      <pc:sldChg chg="delSp modSp add mod">
        <pc:chgData name="Yoel Kortick" userId="167978f5-7f40-4909-85d5-d4149554ad4e" providerId="ADAL" clId="{B7F2CE8C-D64C-4031-B27C-028FCE63CA08}" dt="2024-06-23T11:42:33.768" v="355" actId="14100"/>
        <pc:sldMkLst>
          <pc:docMk/>
          <pc:sldMk cId="4284118284" sldId="2147480580"/>
        </pc:sldMkLst>
        <pc:spChg chg="mod">
          <ac:chgData name="Yoel Kortick" userId="167978f5-7f40-4909-85d5-d4149554ad4e" providerId="ADAL" clId="{B7F2CE8C-D64C-4031-B27C-028FCE63CA08}" dt="2024-06-23T11:42:33.768" v="355" actId="14100"/>
          <ac:spMkLst>
            <pc:docMk/>
            <pc:sldMk cId="4284118284" sldId="2147480580"/>
            <ac:spMk id="8" creationId="{91E9B2AE-8E57-D838-8E03-1BC1E5C5FDA0}"/>
          </ac:spMkLst>
        </pc:spChg>
        <pc:spChg chg="del">
          <ac:chgData name="Yoel Kortick" userId="167978f5-7f40-4909-85d5-d4149554ad4e" providerId="ADAL" clId="{B7F2CE8C-D64C-4031-B27C-028FCE63CA08}" dt="2024-06-23T11:41:08.854" v="186" actId="478"/>
          <ac:spMkLst>
            <pc:docMk/>
            <pc:sldMk cId="4284118284" sldId="2147480580"/>
            <ac:spMk id="13" creationId="{47B31D26-E470-8F8D-CB36-19417C631F48}"/>
          </ac:spMkLst>
        </pc:spChg>
        <pc:spChg chg="del">
          <ac:chgData name="Yoel Kortick" userId="167978f5-7f40-4909-85d5-d4149554ad4e" providerId="ADAL" clId="{B7F2CE8C-D64C-4031-B27C-028FCE63CA08}" dt="2024-06-23T11:41:34.728" v="280" actId="478"/>
          <ac:spMkLst>
            <pc:docMk/>
            <pc:sldMk cId="4284118284" sldId="2147480580"/>
            <ac:spMk id="14" creationId="{2DDA7D16-49AD-D9C3-6928-9BEFE1FE125B}"/>
          </ac:spMkLst>
        </pc:spChg>
        <pc:cxnChg chg="del">
          <ac:chgData name="Yoel Kortick" userId="167978f5-7f40-4909-85d5-d4149554ad4e" providerId="ADAL" clId="{B7F2CE8C-D64C-4031-B27C-028FCE63CA08}" dt="2024-06-23T11:41:10.627" v="188" actId="478"/>
          <ac:cxnSpMkLst>
            <pc:docMk/>
            <pc:sldMk cId="4284118284" sldId="2147480580"/>
            <ac:cxnSpMk id="7" creationId="{ECD0F6D0-EB0C-6906-EC41-ECA7D1ECECF2}"/>
          </ac:cxnSpMkLst>
        </pc:cxnChg>
        <pc:cxnChg chg="del">
          <ac:chgData name="Yoel Kortick" userId="167978f5-7f40-4909-85d5-d4149554ad4e" providerId="ADAL" clId="{B7F2CE8C-D64C-4031-B27C-028FCE63CA08}" dt="2024-06-23T11:41:09.851" v="187" actId="478"/>
          <ac:cxnSpMkLst>
            <pc:docMk/>
            <pc:sldMk cId="4284118284" sldId="2147480580"/>
            <ac:cxnSpMk id="9" creationId="{82476278-8ABB-17E1-A474-A0945CD6A65F}"/>
          </ac:cxnSpMkLst>
        </pc:cxnChg>
        <pc:cxnChg chg="del mod">
          <ac:chgData name="Yoel Kortick" userId="167978f5-7f40-4909-85d5-d4149554ad4e" providerId="ADAL" clId="{B7F2CE8C-D64C-4031-B27C-028FCE63CA08}" dt="2024-06-23T11:41:11.618" v="189" actId="478"/>
          <ac:cxnSpMkLst>
            <pc:docMk/>
            <pc:sldMk cId="4284118284" sldId="2147480580"/>
            <ac:cxnSpMk id="15" creationId="{43DF3FF2-587A-D52E-E849-F303F8AB6EC4}"/>
          </ac:cxnSpMkLst>
        </pc:cxnChg>
      </pc:sldChg>
      <pc:sldChg chg="addSp delSp modSp add mod">
        <pc:chgData name="Yoel Kortick" userId="167978f5-7f40-4909-85d5-d4149554ad4e" providerId="ADAL" clId="{B7F2CE8C-D64C-4031-B27C-028FCE63CA08}" dt="2024-06-23T11:45:19.804" v="423" actId="1037"/>
        <pc:sldMkLst>
          <pc:docMk/>
          <pc:sldMk cId="744277948" sldId="2147480581"/>
        </pc:sldMkLst>
        <pc:spChg chg="mod">
          <ac:chgData name="Yoel Kortick" userId="167978f5-7f40-4909-85d5-d4149554ad4e" providerId="ADAL" clId="{B7F2CE8C-D64C-4031-B27C-028FCE63CA08}" dt="2024-06-23T11:44:51.640" v="417" actId="1076"/>
          <ac:spMkLst>
            <pc:docMk/>
            <pc:sldMk cId="744277948" sldId="2147480581"/>
            <ac:spMk id="11" creationId="{A2855D38-956D-9030-6BBC-2DBF3D379D6F}"/>
          </ac:spMkLst>
        </pc:spChg>
        <pc:picChg chg="del">
          <ac:chgData name="Yoel Kortick" userId="167978f5-7f40-4909-85d5-d4149554ad4e" providerId="ADAL" clId="{B7F2CE8C-D64C-4031-B27C-028FCE63CA08}" dt="2024-06-23T11:44:20.527" v="359" actId="478"/>
          <ac:picMkLst>
            <pc:docMk/>
            <pc:sldMk cId="744277948" sldId="2147480581"/>
            <ac:picMk id="5" creationId="{72650B05-5356-7829-FA4B-2B4C1667C945}"/>
          </ac:picMkLst>
        </pc:picChg>
        <pc:picChg chg="add mod ord">
          <ac:chgData name="Yoel Kortick" userId="167978f5-7f40-4909-85d5-d4149554ad4e" providerId="ADAL" clId="{B7F2CE8C-D64C-4031-B27C-028FCE63CA08}" dt="2024-06-23T11:44:56.769" v="418" actId="208"/>
          <ac:picMkLst>
            <pc:docMk/>
            <pc:sldMk cId="744277948" sldId="2147480581"/>
            <ac:picMk id="6" creationId="{724B1C52-8CCD-C74F-A812-B1F24C051936}"/>
          </ac:picMkLst>
        </pc:picChg>
        <pc:cxnChg chg="add mod">
          <ac:chgData name="Yoel Kortick" userId="167978f5-7f40-4909-85d5-d4149554ad4e" providerId="ADAL" clId="{B7F2CE8C-D64C-4031-B27C-028FCE63CA08}" dt="2024-06-23T11:45:19.804" v="423" actId="1037"/>
          <ac:cxnSpMkLst>
            <pc:docMk/>
            <pc:sldMk cId="744277948" sldId="2147480581"/>
            <ac:cxnSpMk id="8" creationId="{4A68609D-D093-4381-DB82-6C4A8703A2AB}"/>
          </ac:cxnSpMkLst>
        </pc:cxnChg>
        <pc:cxnChg chg="add mod">
          <ac:chgData name="Yoel Kortick" userId="167978f5-7f40-4909-85d5-d4149554ad4e" providerId="ADAL" clId="{B7F2CE8C-D64C-4031-B27C-028FCE63CA08}" dt="2024-06-23T11:45:16.054" v="422"/>
          <ac:cxnSpMkLst>
            <pc:docMk/>
            <pc:sldMk cId="744277948" sldId="2147480581"/>
            <ac:cxnSpMk id="9" creationId="{4978AF31-F5A8-BAAD-12C0-B0C509E175FE}"/>
          </ac:cxnSpMkLst>
        </pc:cxnChg>
      </pc:sldChg>
      <pc:sldChg chg="addSp delSp modSp add mod">
        <pc:chgData name="Yoel Kortick" userId="167978f5-7f40-4909-85d5-d4149554ad4e" providerId="ADAL" clId="{B7F2CE8C-D64C-4031-B27C-028FCE63CA08}" dt="2024-06-23T11:46:22.955" v="479" actId="1036"/>
        <pc:sldMkLst>
          <pc:docMk/>
          <pc:sldMk cId="452628968" sldId="2147480582"/>
        </pc:sldMkLst>
        <pc:spChg chg="mod">
          <ac:chgData name="Yoel Kortick" userId="167978f5-7f40-4909-85d5-d4149554ad4e" providerId="ADAL" clId="{B7F2CE8C-D64C-4031-B27C-028FCE63CA08}" dt="2024-06-23T11:46:18.239" v="469" actId="14100"/>
          <ac:spMkLst>
            <pc:docMk/>
            <pc:sldMk cId="452628968" sldId="2147480582"/>
            <ac:spMk id="11" creationId="{A2855D38-956D-9030-6BBC-2DBF3D379D6F}"/>
          </ac:spMkLst>
        </pc:spChg>
        <pc:picChg chg="add mod ord">
          <ac:chgData name="Yoel Kortick" userId="167978f5-7f40-4909-85d5-d4149554ad4e" providerId="ADAL" clId="{B7F2CE8C-D64C-4031-B27C-028FCE63CA08}" dt="2024-06-23T11:46:22.955" v="479" actId="1036"/>
          <ac:picMkLst>
            <pc:docMk/>
            <pc:sldMk cId="452628968" sldId="2147480582"/>
            <ac:picMk id="5" creationId="{8E042C1D-0F9D-76DA-C5AF-DDDF71D18C8C}"/>
          </ac:picMkLst>
        </pc:picChg>
        <pc:picChg chg="del">
          <ac:chgData name="Yoel Kortick" userId="167978f5-7f40-4909-85d5-d4149554ad4e" providerId="ADAL" clId="{B7F2CE8C-D64C-4031-B27C-028FCE63CA08}" dt="2024-06-23T11:45:43.576" v="425" actId="478"/>
          <ac:picMkLst>
            <pc:docMk/>
            <pc:sldMk cId="452628968" sldId="2147480582"/>
            <ac:picMk id="6" creationId="{724B1C52-8CCD-C74F-A812-B1F24C051936}"/>
          </ac:picMkLst>
        </pc:picChg>
        <pc:cxnChg chg="del">
          <ac:chgData name="Yoel Kortick" userId="167978f5-7f40-4909-85d5-d4149554ad4e" providerId="ADAL" clId="{B7F2CE8C-D64C-4031-B27C-028FCE63CA08}" dt="2024-06-23T11:46:13.333" v="467" actId="478"/>
          <ac:cxnSpMkLst>
            <pc:docMk/>
            <pc:sldMk cId="452628968" sldId="2147480582"/>
            <ac:cxnSpMk id="8" creationId="{4A68609D-D093-4381-DB82-6C4A8703A2AB}"/>
          </ac:cxnSpMkLst>
        </pc:cxnChg>
        <pc:cxnChg chg="del">
          <ac:chgData name="Yoel Kortick" userId="167978f5-7f40-4909-85d5-d4149554ad4e" providerId="ADAL" clId="{B7F2CE8C-D64C-4031-B27C-028FCE63CA08}" dt="2024-06-23T11:46:12.211" v="466" actId="478"/>
          <ac:cxnSpMkLst>
            <pc:docMk/>
            <pc:sldMk cId="452628968" sldId="2147480582"/>
            <ac:cxnSpMk id="9" creationId="{4978AF31-F5A8-BAAD-12C0-B0C509E175F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17/07/2024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12</a:t>
            </a:fld>
            <a:endParaRPr lang="en-GB"/>
          </a:p>
        </p:txBody>
      </p:sp>
    </p:spTree>
    <p:extLst>
      <p:ext uri="{BB962C8B-B14F-4D97-AF65-F5344CB8AC3E}">
        <p14:creationId xmlns:p14="http://schemas.microsoft.com/office/powerpoint/2010/main" val="137434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13</a:t>
            </a:fld>
            <a:endParaRPr lang="en-GB"/>
          </a:p>
        </p:txBody>
      </p:sp>
    </p:spTree>
    <p:extLst>
      <p:ext uri="{BB962C8B-B14F-4D97-AF65-F5344CB8AC3E}">
        <p14:creationId xmlns:p14="http://schemas.microsoft.com/office/powerpoint/2010/main" val="49343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14</a:t>
            </a:fld>
            <a:endParaRPr lang="en-GB"/>
          </a:p>
        </p:txBody>
      </p:sp>
    </p:spTree>
    <p:extLst>
      <p:ext uri="{BB962C8B-B14F-4D97-AF65-F5344CB8AC3E}">
        <p14:creationId xmlns:p14="http://schemas.microsoft.com/office/powerpoint/2010/main" val="22996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15</a:t>
            </a:fld>
            <a:endParaRPr lang="en-GB"/>
          </a:p>
        </p:txBody>
      </p:sp>
    </p:spTree>
    <p:extLst>
      <p:ext uri="{BB962C8B-B14F-4D97-AF65-F5344CB8AC3E}">
        <p14:creationId xmlns:p14="http://schemas.microsoft.com/office/powerpoint/2010/main" val="38480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16</a:t>
            </a:fld>
            <a:endParaRPr lang="en-GB"/>
          </a:p>
        </p:txBody>
      </p:sp>
    </p:spTree>
    <p:extLst>
      <p:ext uri="{BB962C8B-B14F-4D97-AF65-F5344CB8AC3E}">
        <p14:creationId xmlns:p14="http://schemas.microsoft.com/office/powerpoint/2010/main" val="2709994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emf"/><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2282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62" name="Rectangle 61"/>
          <p:cNvSpPr/>
          <p:nvPr/>
        </p:nvSpPr>
        <p:spPr>
          <a:xfrm>
            <a:off x="3369924" y="1951873"/>
            <a:ext cx="8832486" cy="4161148"/>
          </a:xfrm>
          <a:prstGeom prst="rect">
            <a:avLst/>
          </a:prstGeom>
          <a:blipFill>
            <a:blip r:embed="rId4"/>
            <a:stretch>
              <a:fillRect/>
            </a:stretch>
          </a:blipFill>
          <a:ln>
            <a:noFill/>
          </a:ln>
        </p:spPr>
        <p:txBody>
          <a:bodyPr wrap="square" rtlCol="0" anchor="ctr">
            <a:noAutofit/>
          </a:bodyPr>
          <a:lstStyle/>
          <a:p>
            <a:pPr algn="l"/>
            <a:endParaRPr lang="en-US">
              <a:solidFill>
                <a:schemeClr val="tx1"/>
              </a:solidFill>
            </a:endParaRPr>
          </a:p>
        </p:txBody>
      </p:sp>
      <p:pic>
        <p:nvPicPr>
          <p:cNvPr id="63" name="Picture 62"/>
          <p:cNvPicPr>
            <a:picLocks noChangeAspect="1"/>
          </p:cNvPicPr>
          <p:nvPr/>
        </p:nvPicPr>
        <p:blipFill>
          <a:blip r:embed="rId5"/>
          <a:stretch>
            <a:fillRect/>
          </a:stretch>
        </p:blipFill>
        <p:spPr>
          <a:xfrm>
            <a:off x="5097811" y="3249767"/>
            <a:ext cx="7129313"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10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4" name="Group 3"/>
          <p:cNvGrpSpPr/>
          <p:nvPr userDrawn="1"/>
        </p:nvGrpSpPr>
        <p:grpSpPr>
          <a:xfrm>
            <a:off x="531302" y="1372525"/>
            <a:ext cx="2605284" cy="651089"/>
            <a:chOff x="531302" y="1372525"/>
            <a:chExt cx="2605284" cy="651089"/>
          </a:xfrm>
        </p:grpSpPr>
        <p:sp>
          <p:nvSpPr>
            <p:cNvPr id="76" name="Freeform 7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73" name="Straight Connector 72"/>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175535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96934"/>
          </a:xfrm>
        </p:spPr>
        <p:txBody>
          <a:bodyPr/>
          <a:lstStyle>
            <a:lvl1pPr>
              <a:defRPr sz="3200"/>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118681"/>
            <a:ext cx="11171336" cy="5010658"/>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158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36735"/>
          </a:xfrm>
        </p:spPr>
        <p:txBody>
          <a:bodyPr/>
          <a:lstStyle>
            <a:lvl1pPr>
              <a:defRPr sz="3200">
                <a:solidFill>
                  <a:schemeClr val="bg1"/>
                </a:solidFill>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970385"/>
            <a:ext cx="11171336" cy="515895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grpSp>
        <p:nvGrpSpPr>
          <p:cNvPr id="14" name="Group 13"/>
          <p:cNvGrpSpPr/>
          <p:nvPr userDrawn="1"/>
        </p:nvGrpSpPr>
        <p:grpSpPr>
          <a:xfrm>
            <a:off x="551014" y="6224387"/>
            <a:ext cx="1638719" cy="409534"/>
            <a:chOff x="531302" y="1372525"/>
            <a:chExt cx="2605284" cy="651089"/>
          </a:xfrm>
        </p:grpSpPr>
        <p:grpSp>
          <p:nvGrpSpPr>
            <p:cNvPr id="15" name="Group 14"/>
            <p:cNvGrpSpPr/>
            <p:nvPr userDrawn="1"/>
          </p:nvGrpSpPr>
          <p:grpSpPr>
            <a:xfrm>
              <a:off x="531302" y="1372525"/>
              <a:ext cx="1174792" cy="533120"/>
              <a:chOff x="531302" y="1372525"/>
              <a:chExt cx="1174792" cy="533120"/>
            </a:xfrm>
          </p:grpSpPr>
          <p:sp>
            <p:nvSpPr>
              <p:cNvPr id="17" name="Freeform 1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2" name="Straight Connector 4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648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pic>
        <p:nvPicPr>
          <p:cNvPr id="4" name="Picture 3" descr="A black background with white text&#10;&#10;Description automatically generated">
            <a:extLst>
              <a:ext uri="{FF2B5EF4-FFF2-40B4-BE49-F238E27FC236}">
                <a16:creationId xmlns:a16="http://schemas.microsoft.com/office/drawing/2014/main" id="{5BD5367B-29FB-FD6D-868B-0BDC791F03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120" y="6251253"/>
            <a:ext cx="709360" cy="410099"/>
          </a:xfrm>
          <a:prstGeom prst="rect">
            <a:avLst/>
          </a:prstGeom>
        </p:spPr>
      </p:pic>
    </p:spTree>
    <p:extLst>
      <p:ext uri="{BB962C8B-B14F-4D97-AF65-F5344CB8AC3E}">
        <p14:creationId xmlns:p14="http://schemas.microsoft.com/office/powerpoint/2010/main" val="81787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18750" y="2069432"/>
            <a:ext cx="6154500" cy="2143513"/>
          </a:xfrm>
          <a:prstGeom prst="rect">
            <a:avLst/>
          </a:prstGeom>
        </p:spPr>
        <p:txBody>
          <a:bodyPr lIns="0" tIns="36000" rIns="0" bIns="0" anchor="b" anchorCtr="0">
            <a:noAutofit/>
          </a:bodyPr>
          <a:lstStyle>
            <a:lvl1pPr marL="0" indent="0" algn="ctr">
              <a:lnSpc>
                <a:spcPct val="85000"/>
              </a:lnSpc>
              <a:spcBef>
                <a:spcPts val="0"/>
              </a:spcBef>
              <a:buNone/>
              <a:defRPr sz="4800">
                <a:solidFill>
                  <a:schemeClr val="bg1"/>
                </a:solidFill>
                <a:latin typeface="+mj-lt"/>
              </a:defRPr>
            </a:lvl1pPr>
          </a:lstStyle>
          <a:p>
            <a:pPr lvl="0"/>
            <a:r>
              <a:rPr lang="en-US" dirty="0"/>
              <a:t>Section break two or three lines lorem ipsum dolor</a:t>
            </a:r>
          </a:p>
        </p:txBody>
      </p:sp>
      <p:sp>
        <p:nvSpPr>
          <p:cNvPr id="12"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3" name="Group 12"/>
          <p:cNvGrpSpPr/>
          <p:nvPr userDrawn="1"/>
        </p:nvGrpSpPr>
        <p:grpSpPr>
          <a:xfrm>
            <a:off x="551014" y="6224387"/>
            <a:ext cx="1638719" cy="409534"/>
            <a:chOff x="531302" y="1372525"/>
            <a:chExt cx="2605284" cy="651089"/>
          </a:xfrm>
        </p:grpSpPr>
        <p:grpSp>
          <p:nvGrpSpPr>
            <p:cNvPr id="14" name="Group 13"/>
            <p:cNvGrpSpPr/>
            <p:nvPr userDrawn="1"/>
          </p:nvGrpSpPr>
          <p:grpSpPr>
            <a:xfrm>
              <a:off x="531302" y="1372525"/>
              <a:ext cx="1174792" cy="533120"/>
              <a:chOff x="531302" y="1372525"/>
              <a:chExt cx="1174792" cy="533120"/>
            </a:xfrm>
          </p:grpSpPr>
          <p:sp>
            <p:nvSpPr>
              <p:cNvPr id="16" name="Freeform 1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5985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5" y="-1"/>
            <a:ext cx="8143875" cy="6858000"/>
          </a:xfrm>
          <a:prstGeom prst="rect">
            <a:avLst/>
          </a:prstGeom>
        </p:spPr>
      </p:pic>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1973179"/>
            <a:ext cx="4667088" cy="2586789"/>
          </a:xfrm>
          <a:prstGeom prst="rect">
            <a:avLst/>
          </a:prstGeom>
        </p:spPr>
        <p:txBody>
          <a:bodyPr lIns="0" tIns="36000" rIns="0" bIns="0" anchor="t" anchorCtr="0">
            <a:noAutofit/>
          </a:bodyPr>
          <a:lstStyle>
            <a:lvl1pPr marL="0" indent="0" algn="l">
              <a:lnSpc>
                <a:spcPct val="85000"/>
              </a:lnSpc>
              <a:spcBef>
                <a:spcPts val="0"/>
              </a:spcBef>
              <a:buNone/>
              <a:defRPr sz="6000">
                <a:solidFill>
                  <a:schemeClr val="bg1"/>
                </a:solidFill>
                <a:latin typeface="+mj-lt"/>
              </a:defRPr>
            </a:lvl1pPr>
          </a:lstStyle>
          <a:p>
            <a:pPr lvl="0"/>
            <a:r>
              <a:rPr lang="en-US" dirty="0"/>
              <a:t>Section break one or more lines </a:t>
            </a:r>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5" name="Rectangle 14"/>
          <p:cNvSpPr/>
          <p:nvPr userDrawn="1"/>
        </p:nvSpPr>
        <p:spPr>
          <a:xfrm>
            <a:off x="6881574" y="221249"/>
            <a:ext cx="5310426" cy="5310422"/>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1" name="Group 10"/>
          <p:cNvGrpSpPr/>
          <p:nvPr userDrawn="1"/>
        </p:nvGrpSpPr>
        <p:grpSpPr>
          <a:xfrm>
            <a:off x="551014" y="6224387"/>
            <a:ext cx="1638719" cy="409534"/>
            <a:chOff x="531302" y="1372525"/>
            <a:chExt cx="2605284" cy="651089"/>
          </a:xfrm>
        </p:grpSpPr>
        <p:grpSp>
          <p:nvGrpSpPr>
            <p:cNvPr id="12" name="Group 11"/>
            <p:cNvGrpSpPr/>
            <p:nvPr userDrawn="1"/>
          </p:nvGrpSpPr>
          <p:grpSpPr>
            <a:xfrm>
              <a:off x="531302" y="1372525"/>
              <a:ext cx="1174792" cy="533120"/>
              <a:chOff x="531302" y="1372525"/>
              <a:chExt cx="1174792" cy="533120"/>
            </a:xfrm>
          </p:grpSpPr>
          <p:sp>
            <p:nvSpPr>
              <p:cNvPr id="14" name="Freeform 1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63882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Gradient 1:1">
    <p:spTree>
      <p:nvGrpSpPr>
        <p:cNvPr id="1" name=""/>
        <p:cNvGrpSpPr/>
        <p:nvPr/>
      </p:nvGrpSpPr>
      <p:grpSpPr>
        <a:xfrm>
          <a:off x="0" y="0"/>
          <a:ext cx="0" cy="0"/>
          <a:chOff x="0" y="0"/>
          <a:chExt cx="0" cy="0"/>
        </a:xfrm>
      </p:grpSpPr>
      <p:sp>
        <p:nvSpPr>
          <p:cNvPr id="2" name="Rectangle 1"/>
          <p:cNvSpPr/>
          <p:nvPr userDrawn="1"/>
        </p:nvSpPr>
        <p:spPr>
          <a:xfrm>
            <a:off x="5924810" y="0"/>
            <a:ext cx="6267189" cy="6369118"/>
          </a:xfrm>
          <a:prstGeom prst="rect">
            <a:avLst/>
          </a:prstGeom>
          <a:blipFill dpi="0" rotWithShape="1">
            <a:blip r:embed="rId2"/>
            <a:srcRect/>
            <a:stretch>
              <a:fillRect l="-24000" t="-3000"/>
            </a:stretch>
          </a:blipFill>
          <a:ln>
            <a:noFill/>
          </a:ln>
        </p:spPr>
        <p:txBody>
          <a:bodyPr wrap="square" rtlCol="0" anchor="ctr">
            <a:noAutofit/>
          </a:bodyPr>
          <a:lstStyle/>
          <a:p>
            <a:pPr algn="l"/>
            <a:endParaRPr lang="en-US">
              <a:solidFill>
                <a:schemeClr val="tx1"/>
              </a:solidFill>
            </a:endParaRPr>
          </a:p>
        </p:txBody>
      </p:sp>
      <p:sp>
        <p:nvSpPr>
          <p:cNvPr id="3" name="Rectangle 2"/>
          <p:cNvSpPr/>
          <p:nvPr userDrawn="1"/>
        </p:nvSpPr>
        <p:spPr>
          <a:xfrm>
            <a:off x="6070600" y="6235700"/>
            <a:ext cx="6118321" cy="622300"/>
          </a:xfrm>
          <a:prstGeom prst="rect">
            <a:avLst/>
          </a:prstGeom>
          <a:solidFill>
            <a:srgbClr val="C4B6F2"/>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4"/>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4" name="Rectangle 13"/>
          <p:cNvSpPr/>
          <p:nvPr userDrawn="1"/>
        </p:nvSpPr>
        <p:spPr>
          <a:xfrm>
            <a:off x="6244849" y="-409319"/>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5" name="Rectangle 4"/>
          <p:cNvSpPr/>
          <p:nvPr userDrawn="1"/>
        </p:nvSpPr>
        <p:spPr>
          <a:xfrm>
            <a:off x="5198301" y="0"/>
            <a:ext cx="872299"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13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Gradient 1: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997469" y="1303021"/>
            <a:ext cx="10174122" cy="4810000"/>
          </a:xfrm>
          <a:prstGeom prst="rect">
            <a:avLst/>
          </a:prstGeom>
          <a:blipFill>
            <a:blip r:embed="rId2"/>
            <a:stretch>
              <a:fillRect/>
            </a:stretch>
          </a:blipFill>
          <a:ln>
            <a:noFill/>
          </a:ln>
        </p:spPr>
        <p:txBody>
          <a:bodyPr wrap="square" rtlCol="0" anchor="ctr">
            <a:noAutofit/>
          </a:bodyPr>
          <a:lstStyle/>
          <a:p>
            <a:pPr algn="l" rtl="0"/>
            <a:endParaRPr lang="en-US">
              <a:solidFill>
                <a:schemeClr val="tx1"/>
              </a:solidFill>
            </a:endParaRPr>
          </a:p>
        </p:txBody>
      </p:sp>
      <p:sp>
        <p:nvSpPr>
          <p:cNvPr id="24" name="Rectangle 23"/>
          <p:cNvSpPr/>
          <p:nvPr userDrawn="1"/>
        </p:nvSpPr>
        <p:spPr>
          <a:xfrm>
            <a:off x="6499457" y="-367115"/>
            <a:ext cx="5456860" cy="545685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a:off x="3891533" y="2766060"/>
            <a:ext cx="8331289" cy="3410654"/>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pic>
        <p:nvPicPr>
          <p:cNvPr id="23" name="Picture 22"/>
          <p:cNvPicPr>
            <a:picLocks noChangeAspect="1"/>
          </p:cNvPicPr>
          <p:nvPr userDrawn="1"/>
        </p:nvPicPr>
        <p:blipFill>
          <a:blip r:embed="rId5"/>
          <a:stretch>
            <a:fillRect/>
          </a:stretch>
        </p:blipFill>
        <p:spPr>
          <a:xfrm>
            <a:off x="7073097" y="5473016"/>
            <a:ext cx="4113332" cy="568230"/>
          </a:xfrm>
          <a:prstGeom prst="rect">
            <a:avLst/>
          </a:prstGeom>
        </p:spPr>
      </p:pic>
      <p:sp>
        <p:nvSpPr>
          <p:cNvPr id="22" name="Rectangle 21"/>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34226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Gradient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1870E7-67C3-31B4-3763-30D7343FC40E}"/>
              </a:ext>
            </a:extLst>
          </p:cNvPr>
          <p:cNvSpPr/>
          <p:nvPr userDrawn="1"/>
        </p:nvSpPr>
        <p:spPr>
          <a:xfrm rot="10800000">
            <a:off x="5750560" y="0"/>
            <a:ext cx="6451850" cy="6176714"/>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3402582" y="1951873"/>
            <a:ext cx="8801668" cy="4161148"/>
          </a:xfrm>
          <a:prstGeom prst="rect">
            <a:avLst/>
          </a:prstGeom>
          <a:blipFill>
            <a:blip r:embed="rId2"/>
            <a:stretch>
              <a:fillRect/>
            </a:stretch>
          </a:blipFill>
          <a:ln>
            <a:noFill/>
          </a:ln>
        </p:spPr>
        <p:txBody>
          <a:bodyPr wrap="square" rtlCol="0" anchor="ctr">
            <a:noAutofit/>
          </a:bodyPr>
          <a:lstStyle/>
          <a:p>
            <a:pPr algn="l"/>
            <a:endParaRPr lang="en-US">
              <a:solidFill>
                <a:schemeClr val="tx1"/>
              </a:solidFill>
            </a:endParaRPr>
          </a:p>
        </p:txBody>
      </p:sp>
      <p:pic>
        <p:nvPicPr>
          <p:cNvPr id="15" name="Picture 14"/>
          <p:cNvPicPr>
            <a:picLocks noChangeAspect="1"/>
          </p:cNvPicPr>
          <p:nvPr userDrawn="1"/>
        </p:nvPicPr>
        <p:blipFill>
          <a:blip r:embed="rId3"/>
          <a:stretch>
            <a:fillRect/>
          </a:stretch>
        </p:blipFill>
        <p:spPr>
          <a:xfrm>
            <a:off x="5073097" y="3249767"/>
            <a:ext cx="7149725" cy="2926947"/>
          </a:xfrm>
          <a:prstGeom prst="rect">
            <a:avLst/>
          </a:prstGeom>
        </p:spPr>
      </p:pic>
      <p:pic>
        <p:nvPicPr>
          <p:cNvPr id="16" name="Picture 15"/>
          <p:cNvPicPr>
            <a:picLocks noChangeAspect="1"/>
          </p:cNvPicPr>
          <p:nvPr userDrawn="1"/>
        </p:nvPicPr>
        <p:blipFill>
          <a:blip r:embed="rId4"/>
          <a:stretch>
            <a:fillRect/>
          </a:stretch>
        </p:blipFill>
        <p:spPr>
          <a:xfrm>
            <a:off x="2327548"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9" name="Rectangle 18"/>
          <p:cNvSpPr/>
          <p:nvPr userDrawn="1"/>
        </p:nvSpPr>
        <p:spPr>
          <a:xfrm>
            <a:off x="6511983" y="-252907"/>
            <a:ext cx="5456860" cy="5456856"/>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2" name="Rectangle 21"/>
          <p:cNvSpPr/>
          <p:nvPr userDrawn="1"/>
        </p:nvSpPr>
        <p:spPr>
          <a:xfrm>
            <a:off x="6067526" y="6041248"/>
            <a:ext cx="6124474" cy="816752"/>
          </a:xfrm>
          <a:prstGeom prst="rect">
            <a:avLst/>
          </a:prstGeom>
          <a:solidFill>
            <a:srgbClr val="8D54BA"/>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945006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Gradient 1:1">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7" name="Rectangle 16">
            <a:extLst>
              <a:ext uri="{FF2B5EF4-FFF2-40B4-BE49-F238E27FC236}">
                <a16:creationId xmlns:a16="http://schemas.microsoft.com/office/drawing/2014/main" id="{001870E7-67C3-31B4-3763-30D7343FC40E}"/>
              </a:ext>
            </a:extLst>
          </p:cNvPr>
          <p:cNvSpPr/>
          <p:nvPr userDrawn="1"/>
        </p:nvSpPr>
        <p:spPr>
          <a:xfrm rot="10800000">
            <a:off x="5750560" y="0"/>
            <a:ext cx="6451850" cy="6062414"/>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userDrawn="1"/>
        </p:nvPicPr>
        <p:blipFill>
          <a:blip r:embed="rId2"/>
          <a:stretch>
            <a:fillRect/>
          </a:stretch>
        </p:blipFill>
        <p:spPr>
          <a:xfrm>
            <a:off x="5073097" y="3158327"/>
            <a:ext cx="7149725" cy="2926947"/>
          </a:xfrm>
          <a:prstGeom prst="rect">
            <a:avLst/>
          </a:prstGeom>
        </p:spPr>
      </p:pic>
      <p:pic>
        <p:nvPicPr>
          <p:cNvPr id="20" name="Picture 19"/>
          <p:cNvPicPr>
            <a:picLocks noChangeAspect="1"/>
          </p:cNvPicPr>
          <p:nvPr userDrawn="1"/>
        </p:nvPicPr>
        <p:blipFill>
          <a:blip r:embed="rId3"/>
          <a:stretch>
            <a:fillRect/>
          </a:stretch>
        </p:blipFill>
        <p:spPr>
          <a:xfrm>
            <a:off x="6291083" y="5684003"/>
            <a:ext cx="2883234" cy="398301"/>
          </a:xfrm>
          <a:prstGeom prst="rect">
            <a:avLst/>
          </a:prstGeom>
        </p:spPr>
      </p:pic>
      <p:pic>
        <p:nvPicPr>
          <p:cNvPr id="21" name="Picture 20"/>
          <p:cNvPicPr>
            <a:picLocks noChangeAspect="1"/>
          </p:cNvPicPr>
          <p:nvPr userDrawn="1"/>
        </p:nvPicPr>
        <p:blipFill>
          <a:blip r:embed="rId4"/>
          <a:stretch>
            <a:fillRect/>
          </a:stretch>
        </p:blipFill>
        <p:spPr>
          <a:xfrm>
            <a:off x="8879775" y="3803708"/>
            <a:ext cx="2786035" cy="2250898"/>
          </a:xfrm>
          <a:prstGeom prst="rect">
            <a:avLst/>
          </a:prstGeom>
        </p:spPr>
      </p:pic>
      <p:sp>
        <p:nvSpPr>
          <p:cNvPr id="23" name="Rectangle 22"/>
          <p:cNvSpPr/>
          <p:nvPr userDrawn="1"/>
        </p:nvSpPr>
        <p:spPr>
          <a:xfrm>
            <a:off x="6428023" y="-172646"/>
            <a:ext cx="5310426" cy="5310422"/>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4" name="Rectangle 23"/>
          <p:cNvSpPr/>
          <p:nvPr userDrawn="1"/>
        </p:nvSpPr>
        <p:spPr>
          <a:xfrm>
            <a:off x="6067526" y="6041248"/>
            <a:ext cx="6134884" cy="825026"/>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2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solidFill>
                  <a:schemeClr val="bg1"/>
                </a:solidFill>
              </a:rPr>
              <a:pPr/>
              <a:t>‹#›</a:t>
            </a:fld>
            <a:endParaRPr lang="en-GB" dirty="0">
              <a:solidFill>
                <a:schemeClr val="bg1"/>
              </a:solidFill>
            </a:endParaRPr>
          </a:p>
        </p:txBody>
      </p:sp>
      <p:pic>
        <p:nvPicPr>
          <p:cNvPr id="16" name="Picture 15"/>
          <p:cNvPicPr>
            <a:picLocks noChangeAspect="1"/>
          </p:cNvPicPr>
          <p:nvPr userDrawn="1"/>
        </p:nvPicPr>
        <p:blipFill>
          <a:blip r:embed="rId6"/>
          <a:stretch>
            <a:fillRect/>
          </a:stretch>
        </p:blipFill>
        <p:spPr>
          <a:xfrm>
            <a:off x="2322524"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5" name="Rectangle 4"/>
          <p:cNvSpPr/>
          <p:nvPr userDrawn="1"/>
        </p:nvSpPr>
        <p:spPr>
          <a:xfrm>
            <a:off x="6067526" y="6041248"/>
            <a:ext cx="6134884" cy="24902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8395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Gradient 2: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1870E7-67C3-31B4-3763-30D7343FC40E}"/>
              </a:ext>
            </a:extLst>
          </p:cNvPr>
          <p:cNvSpPr/>
          <p:nvPr userDrawn="1"/>
        </p:nvSpPr>
        <p:spPr>
          <a:xfrm rot="10800000">
            <a:off x="6438545" y="-4"/>
            <a:ext cx="5760391"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flipH="1">
            <a:off x="8184784" y="-266880"/>
            <a:ext cx="4071461" cy="3911482"/>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a:off x="4293030" y="1957355"/>
            <a:ext cx="7910457" cy="4158095"/>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noEditPoints="1"/>
          </p:cNvSpPr>
          <p:nvPr userDrawn="1"/>
        </p:nvSpPr>
        <p:spPr bwMode="auto">
          <a:xfrm flipH="1">
            <a:off x="9544145" y="3542927"/>
            <a:ext cx="2212599"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userDrawn="1"/>
        </p:nvSpPr>
        <p:spPr bwMode="auto">
          <a:xfrm flipH="1">
            <a:off x="8365590" y="5167211"/>
            <a:ext cx="1756495" cy="234707"/>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63894" y="6382326"/>
            <a:ext cx="192850"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30" name="Rectangle 29"/>
          <p:cNvSpPr/>
          <p:nvPr userDrawn="1"/>
        </p:nvSpPr>
        <p:spPr>
          <a:xfrm>
            <a:off x="7773481" y="5403672"/>
            <a:ext cx="4430007" cy="1454328"/>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35" name="Freeform 5"/>
          <p:cNvSpPr>
            <a:spLocks/>
          </p:cNvSpPr>
          <p:nvPr userDrawn="1"/>
        </p:nvSpPr>
        <p:spPr bwMode="auto">
          <a:xfrm flipH="1">
            <a:off x="2144759" y="7177088"/>
            <a:ext cx="14871"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userDrawn="1"/>
        </p:nvSpPr>
        <p:spPr bwMode="auto">
          <a:xfrm flipH="1">
            <a:off x="2116667" y="7450138"/>
            <a:ext cx="330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userDrawn="1"/>
        </p:nvSpPr>
        <p:spPr bwMode="auto">
          <a:xfrm flipH="1">
            <a:off x="2224075" y="7556500"/>
            <a:ext cx="47920"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flipH="1">
            <a:off x="2333134" y="7185025"/>
            <a:ext cx="330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flipH="1">
            <a:off x="2377750" y="7177088"/>
            <a:ext cx="330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flipH="1">
            <a:off x="2475243" y="7916863"/>
            <a:ext cx="330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957209" y="0"/>
            <a:ext cx="5083475"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10516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62" name="Rectangle 61"/>
          <p:cNvSpPr/>
          <p:nvPr/>
        </p:nvSpPr>
        <p:spPr>
          <a:xfrm>
            <a:off x="3386400" y="1951873"/>
            <a:ext cx="8801668" cy="4161148"/>
          </a:xfrm>
          <a:prstGeom prst="rect">
            <a:avLst/>
          </a:prstGeom>
          <a:blipFill>
            <a:blip r:embed="rId4"/>
            <a:stretch>
              <a:fillRect/>
            </a:stretch>
          </a:blipFill>
          <a:ln>
            <a:noFill/>
          </a:ln>
        </p:spPr>
        <p:txBody>
          <a:bodyPr wrap="square" rtlCol="0" anchor="ctr">
            <a:noAutofit/>
          </a:bodyPr>
          <a:lstStyle/>
          <a:p>
            <a:pPr algn="l"/>
            <a:endParaRPr lang="en-US">
              <a:solidFill>
                <a:schemeClr val="tx1"/>
              </a:solidFill>
            </a:endParaRPr>
          </a:p>
        </p:txBody>
      </p:sp>
      <p:pic>
        <p:nvPicPr>
          <p:cNvPr id="63" name="Picture 62"/>
          <p:cNvPicPr>
            <a:picLocks noChangeAspect="1"/>
          </p:cNvPicPr>
          <p:nvPr/>
        </p:nvPicPr>
        <p:blipFill>
          <a:blip r:embed="rId5"/>
          <a:stretch>
            <a:fillRect/>
          </a:stretch>
        </p:blipFill>
        <p:spPr>
          <a:xfrm>
            <a:off x="5064859" y="3249767"/>
            <a:ext cx="7149725"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565972"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a:t>
            </a:r>
          </a:p>
        </p:txBody>
      </p:sp>
      <p:sp>
        <p:nvSpPr>
          <p:cNvPr id="10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565972"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103" name="Group 102"/>
          <p:cNvGrpSpPr/>
          <p:nvPr userDrawn="1"/>
        </p:nvGrpSpPr>
        <p:grpSpPr>
          <a:xfrm>
            <a:off x="531302" y="1372525"/>
            <a:ext cx="2605284" cy="651089"/>
            <a:chOff x="531302" y="1372525"/>
            <a:chExt cx="2605284" cy="651089"/>
          </a:xfrm>
        </p:grpSpPr>
        <p:sp>
          <p:nvSpPr>
            <p:cNvPr id="105" name="Freeform 10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30" name="Straight Connector 12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57634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Gradient 2: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5536964" y="1591920"/>
            <a:ext cx="6679834"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23" name="Rectangle 22"/>
          <p:cNvSpPr/>
          <p:nvPr userDrawn="1"/>
        </p:nvSpPr>
        <p:spPr>
          <a:xfrm>
            <a:off x="7955997" y="-93784"/>
            <a:ext cx="4331372" cy="4331368"/>
          </a:xfrm>
          <a:prstGeom prst="rect">
            <a:avLst/>
          </a:prstGeom>
          <a:blipFill dpi="0" rotWithShape="1">
            <a:blip r:embed="rId3">
              <a:alphaModFix amt="36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21" name="Picture 20"/>
          <p:cNvPicPr>
            <a:picLocks noChangeAspect="1"/>
          </p:cNvPicPr>
          <p:nvPr userDrawn="1"/>
        </p:nvPicPr>
        <p:blipFill>
          <a:blip r:embed="rId4"/>
          <a:stretch>
            <a:fillRect/>
          </a:stretch>
        </p:blipFill>
        <p:spPr>
          <a:xfrm>
            <a:off x="5504888" y="2948940"/>
            <a:ext cx="6711909" cy="3164080"/>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4"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8343897" y="5557681"/>
            <a:ext cx="3544886"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userDrawn="1"/>
        </p:nvPicPr>
        <p:blipFill>
          <a:blip r:embed="rId5"/>
          <a:stretch>
            <a:fillRect/>
          </a:stretch>
        </p:blipFill>
        <p:spPr>
          <a:xfrm>
            <a:off x="8972665" y="4204141"/>
            <a:ext cx="2287350" cy="1848000"/>
          </a:xfrm>
          <a:prstGeom prst="rect">
            <a:avLst/>
          </a:prstGeom>
        </p:spPr>
      </p:pic>
      <p:sp>
        <p:nvSpPr>
          <p:cNvPr id="18" name="Rectangle 17"/>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726870" y="0"/>
            <a:ext cx="5313813"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201500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Gradient 2: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a:off x="5734344" y="-4201"/>
            <a:ext cx="6457656"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8210685" y="-28807"/>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4" name="Rectangle 13"/>
          <p:cNvSpPr/>
          <p:nvPr userDrawn="1"/>
        </p:nvSpPr>
        <p:spPr>
          <a:xfrm>
            <a:off x="8040684" y="1503734"/>
            <a:ext cx="4151316" cy="3713899"/>
          </a:xfrm>
          <a:prstGeom prst="rect">
            <a:avLst/>
          </a:prstGeom>
          <a:blipFill dpi="0" rotWithShape="1">
            <a:blip r:embed="rId3"/>
            <a:srcRect/>
            <a:stretch>
              <a:fillRect l="-41000" r="-10000"/>
            </a:stretch>
          </a:blipFill>
          <a:ln>
            <a:noFill/>
          </a:ln>
        </p:spPr>
        <p:txBody>
          <a:bodyPr wrap="square" rtlCol="0" anchor="ctr">
            <a:noAutofit/>
          </a:bodyPr>
          <a:lstStyle/>
          <a:p>
            <a:pPr algn="l"/>
            <a:endParaRPr lang="en-US">
              <a:solidFill>
                <a:schemeClr val="tx1"/>
              </a:solidFill>
            </a:endParaRPr>
          </a:p>
        </p:txBody>
      </p:sp>
      <p:grpSp>
        <p:nvGrpSpPr>
          <p:cNvPr id="3" name="Group 2"/>
          <p:cNvGrpSpPr/>
          <p:nvPr userDrawn="1"/>
        </p:nvGrpSpPr>
        <p:grpSpPr>
          <a:xfrm>
            <a:off x="4331410" y="2660073"/>
            <a:ext cx="7871078" cy="2571210"/>
            <a:chOff x="4335529" y="2660073"/>
            <a:chExt cx="7871078" cy="2571210"/>
          </a:xfrm>
          <a:effectLst>
            <a:reflection stA="52000" endA="300" endPos="46000" dir="5400000" sy="-100000" algn="bl" rotWithShape="0"/>
          </a:effectLst>
        </p:grpSpPr>
        <p:pic>
          <p:nvPicPr>
            <p:cNvPr id="15" name="Picture 14"/>
            <p:cNvPicPr>
              <a:picLocks noChangeAspect="1"/>
            </p:cNvPicPr>
            <p:nvPr userDrawn="1"/>
          </p:nvPicPr>
          <p:blipFill>
            <a:blip r:embed="rId4"/>
            <a:stretch>
              <a:fillRect/>
            </a:stretch>
          </p:blipFill>
          <p:spPr>
            <a:xfrm>
              <a:off x="6466861" y="2660073"/>
              <a:ext cx="5739746" cy="2349731"/>
            </a:xfrm>
            <a:prstGeom prst="rect">
              <a:avLst/>
            </a:prstGeom>
          </p:spPr>
        </p:pic>
        <p:pic>
          <p:nvPicPr>
            <p:cNvPr id="16" name="Picture 15"/>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89984" y="6344154"/>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7" name="Rectangle 6"/>
          <p:cNvSpPr/>
          <p:nvPr userDrawn="1"/>
        </p:nvSpPr>
        <p:spPr>
          <a:xfrm>
            <a:off x="3069770" y="0"/>
            <a:ext cx="4970913"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4" name="Rectangle 3"/>
          <p:cNvSpPr/>
          <p:nvPr userDrawn="1"/>
        </p:nvSpPr>
        <p:spPr>
          <a:xfrm>
            <a:off x="8030274" y="5128134"/>
            <a:ext cx="4161726" cy="123697"/>
          </a:xfrm>
          <a:prstGeom prst="rect">
            <a:avLst/>
          </a:prstGeom>
          <a:gradFill flip="none" rotWithShape="1">
            <a:gsLst>
              <a:gs pos="100000">
                <a:schemeClr val="bg1"/>
              </a:gs>
              <a:gs pos="1000">
                <a:schemeClr val="bg1"/>
              </a:gs>
            </a:gsLst>
            <a:lin ang="16200000" scaled="1"/>
            <a:tileRect/>
          </a:gradFill>
          <a:ln>
            <a:noFill/>
          </a:ln>
        </p:spPr>
        <p:txBody>
          <a:bodyPr wrap="square" rtlCol="0" anchor="ctr">
            <a:noAutofit/>
          </a:bodyPr>
          <a:lstStyle/>
          <a:p>
            <a:pPr algn="l"/>
            <a:endParaRPr lang="en-US">
              <a:solidFill>
                <a:schemeClr val="tx1"/>
              </a:solidFill>
            </a:endParaRPr>
          </a:p>
        </p:txBody>
      </p:sp>
      <p:sp>
        <p:nvSpPr>
          <p:cNvPr id="17" name="Rectangle 16"/>
          <p:cNvSpPr/>
          <p:nvPr userDrawn="1"/>
        </p:nvSpPr>
        <p:spPr>
          <a:xfrm>
            <a:off x="8040682" y="5038156"/>
            <a:ext cx="4151317" cy="24902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90239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Gradient 2: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100000">
                <a:srgbClr val="917FE5">
                  <a:alpha val="44000"/>
                </a:srgbClr>
              </a:gs>
              <a:gs pos="0">
                <a:srgbClr val="8683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8221231" y="171449"/>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3" name="Rectangle 12"/>
          <p:cNvSpPr/>
          <p:nvPr userDrawn="1"/>
        </p:nvSpPr>
        <p:spPr>
          <a:xfrm>
            <a:off x="4563538" y="1322614"/>
            <a:ext cx="7637221" cy="3993283"/>
          </a:xfrm>
          <a:prstGeom prst="rect">
            <a:avLst/>
          </a:prstGeom>
          <a:blipFill dpi="0" rotWithShape="1">
            <a:blip r:embed="rId3">
              <a:alphaModFix amt="62000"/>
            </a:blip>
            <a:srcRect/>
            <a:stretch>
              <a:fillRect l="6000" r="-9000"/>
            </a:stretch>
          </a:blipFill>
          <a:ln>
            <a:noFill/>
          </a:ln>
          <a:effectLst>
            <a:reflection blurRad="1104900" stA="45000" dist="50800" dir="5400000" sy="-100000" algn="bl" rotWithShape="0"/>
          </a:effectLst>
        </p:spPr>
        <p:txBody>
          <a:bodyPr wrap="square" rtlCol="0" anchor="ctr">
            <a:noAutofit/>
          </a:bodyPr>
          <a:lstStyle/>
          <a:p>
            <a:pPr algn="l" rtl="0"/>
            <a:endParaRPr lang="en-US">
              <a:solidFill>
                <a:schemeClr val="tx1"/>
              </a:solidFill>
            </a:endParaRPr>
          </a:p>
        </p:txBody>
      </p:sp>
      <p:sp>
        <p:nvSpPr>
          <p:cNvPr id="4" name="Freeform 5"/>
          <p:cNvSpPr>
            <a:spLocks noEditPoints="1"/>
          </p:cNvSpPr>
          <p:nvPr userDrawn="1"/>
        </p:nvSpPr>
        <p:spPr bwMode="auto">
          <a:xfrm>
            <a:off x="4894530" y="2655828"/>
            <a:ext cx="7310170" cy="3443347"/>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userDrawn="1"/>
        </p:nvPicPr>
        <p:blipFill>
          <a:blip r:embed="rId4"/>
          <a:stretch>
            <a:fillRect/>
          </a:stretch>
        </p:blipFill>
        <p:spPr>
          <a:xfrm>
            <a:off x="8391363" y="3134521"/>
            <a:ext cx="3423936" cy="2971798"/>
          </a:xfrm>
          <a:prstGeom prst="rect">
            <a:avLst/>
          </a:prstGeom>
        </p:spPr>
      </p:pic>
      <p:sp>
        <p:nvSpPr>
          <p:cNvPr id="16"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AutoShape 7"/>
          <p:cNvSpPr>
            <a:spLocks noChangeAspect="1" noChangeArrowheads="1" noTextEdit="1"/>
          </p:cNvSpPr>
          <p:nvPr userDrawn="1"/>
        </p:nvSpPr>
        <p:spPr bwMode="auto">
          <a:xfrm>
            <a:off x="8674100" y="5699125"/>
            <a:ext cx="28844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userDrawn="1"/>
        </p:nvSpPr>
        <p:spPr bwMode="auto">
          <a:xfrm>
            <a:off x="8670925" y="5699125"/>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9" name="Rectangle 18"/>
          <p:cNvSpPr/>
          <p:nvPr userDrawn="1"/>
        </p:nvSpPr>
        <p:spPr>
          <a:xfrm>
            <a:off x="6067526" y="6086116"/>
            <a:ext cx="6124474" cy="771884"/>
          </a:xfrm>
          <a:prstGeom prst="rect">
            <a:avLst/>
          </a:prstGeom>
          <a:solidFill>
            <a:srgbClr val="C4B6F2"/>
          </a:solidFill>
          <a:ln>
            <a:noFill/>
          </a:ln>
        </p:spPr>
        <p:txBody>
          <a:bodyPr wrap="square" rtlCol="0" anchor="ctr">
            <a:noAutofit/>
          </a:bodyPr>
          <a:lstStyle/>
          <a:p>
            <a:pPr algn="l"/>
            <a:endParaRPr lang="en-US">
              <a:solidFill>
                <a:schemeClr val="tx1"/>
              </a:solidFill>
            </a:endParaRPr>
          </a:p>
        </p:txBody>
      </p:sp>
      <p:sp>
        <p:nvSpPr>
          <p:cNvPr id="20"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a:off x="2677886" y="0"/>
            <a:ext cx="5362798"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55587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radient 1:2">
    <p:spTree>
      <p:nvGrpSpPr>
        <p:cNvPr id="1" name=""/>
        <p:cNvGrpSpPr/>
        <p:nvPr/>
      </p:nvGrpSpPr>
      <p:grpSpPr>
        <a:xfrm>
          <a:off x="0" y="0"/>
          <a:ext cx="0" cy="0"/>
          <a:chOff x="0" y="0"/>
          <a:chExt cx="0" cy="0"/>
        </a:xfrm>
      </p:grpSpPr>
      <p:sp>
        <p:nvSpPr>
          <p:cNvPr id="13" name="Rectangle 12"/>
          <p:cNvSpPr/>
          <p:nvPr userDrawn="1"/>
        </p:nvSpPr>
        <p:spPr>
          <a:xfrm flipH="1">
            <a:off x="-18780" y="1591920"/>
            <a:ext cx="6452098"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12" name="Rectangle 11">
            <a:extLst>
              <a:ext uri="{FF2B5EF4-FFF2-40B4-BE49-F238E27FC236}">
                <a16:creationId xmlns:a16="http://schemas.microsoft.com/office/drawing/2014/main" id="{599F2FCA-3A1B-2C34-BAB8-06E7404831F2}"/>
              </a:ext>
            </a:extLst>
          </p:cNvPr>
          <p:cNvSpPr/>
          <p:nvPr userDrawn="1"/>
        </p:nvSpPr>
        <p:spPr>
          <a:xfrm rot="10800000" flipH="1">
            <a:off x="-7528" y="-1"/>
            <a:ext cx="6079931"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178435" y="-183537"/>
            <a:ext cx="4203212" cy="4203208"/>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flipH="1">
            <a:off x="-67471" y="2858015"/>
            <a:ext cx="6669381" cy="3255005"/>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46255" y="6348353"/>
            <a:ext cx="208636"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6" name="AutoShape 3"/>
          <p:cNvSpPr>
            <a:spLocks noChangeAspect="1" noChangeArrowheads="1" noTextEdit="1"/>
          </p:cNvSpPr>
          <p:nvPr userDrawn="1"/>
        </p:nvSpPr>
        <p:spPr bwMode="auto">
          <a:xfrm flipH="1">
            <a:off x="536820" y="5622925"/>
            <a:ext cx="2921084"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flipH="1">
            <a:off x="285351" y="5557681"/>
            <a:ext cx="3424030"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userDrawn="1"/>
        </p:nvPicPr>
        <p:blipFill>
          <a:blip r:embed="rId5"/>
          <a:stretch>
            <a:fillRect/>
          </a:stretch>
        </p:blipFill>
        <p:spPr>
          <a:xfrm flipH="1">
            <a:off x="892682" y="4204141"/>
            <a:ext cx="2209367" cy="1848000"/>
          </a:xfrm>
          <a:prstGeom prst="rect">
            <a:avLst/>
          </a:prstGeom>
        </p:spPr>
      </p:pic>
      <p:sp>
        <p:nvSpPr>
          <p:cNvPr id="19" name="Rectangle 18"/>
          <p:cNvSpPr/>
          <p:nvPr userDrawn="1"/>
        </p:nvSpPr>
        <p:spPr>
          <a:xfrm flipH="1">
            <a:off x="-7528" y="6041248"/>
            <a:ext cx="5915671"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3" name="Rectangle 2"/>
          <p:cNvSpPr/>
          <p:nvPr userDrawn="1"/>
        </p:nvSpPr>
        <p:spPr>
          <a:xfrm>
            <a:off x="4163162" y="-3"/>
            <a:ext cx="6250838" cy="6858003"/>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18489"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1" y="746408"/>
            <a:ext cx="6833018" cy="519684"/>
          </a:xfrm>
          <a:prstGeom prst="rect">
            <a:avLst/>
          </a:prstGeom>
        </p:spPr>
        <p:txBody>
          <a:bodyPr lIns="0" tIns="0" rIns="0" bIns="0">
            <a:noAutofit/>
          </a:bodyPr>
          <a:lstStyle>
            <a:lvl1pPr marL="0" indent="0">
              <a:lnSpc>
                <a:spcPct val="90000"/>
              </a:lnSpc>
              <a:buNone/>
              <a:defRPr lang="en-GB" sz="3200" b="0" dirty="0">
                <a:solidFill>
                  <a:schemeClr val="bg2"/>
                </a:solidFill>
                <a:latin typeface="+mj-lt"/>
                <a:cs typeface="+mj-cs"/>
              </a:defRPr>
            </a:lvl1pPr>
          </a:lstStyle>
          <a:p>
            <a:pPr lvl="0"/>
            <a:r>
              <a:rPr lang="en-US" dirty="0"/>
              <a:t>Subhead avenir pro 32pt</a:t>
            </a:r>
            <a:endParaRPr lang="en-GB" dirty="0"/>
          </a:p>
        </p:txBody>
      </p:sp>
      <p:grpSp>
        <p:nvGrpSpPr>
          <p:cNvPr id="21" name="Group 20"/>
          <p:cNvGrpSpPr/>
          <p:nvPr userDrawn="1"/>
        </p:nvGrpSpPr>
        <p:grpSpPr>
          <a:xfrm>
            <a:off x="551014" y="6224387"/>
            <a:ext cx="1638719" cy="409534"/>
            <a:chOff x="531302" y="1372525"/>
            <a:chExt cx="2605284" cy="651089"/>
          </a:xfrm>
        </p:grpSpPr>
        <p:grpSp>
          <p:nvGrpSpPr>
            <p:cNvPr id="22" name="Group 21"/>
            <p:cNvGrpSpPr/>
            <p:nvPr userDrawn="1"/>
          </p:nvGrpSpPr>
          <p:grpSpPr>
            <a:xfrm>
              <a:off x="531302" y="1372525"/>
              <a:ext cx="1174792" cy="533120"/>
              <a:chOff x="531302" y="1372525"/>
              <a:chExt cx="1174792" cy="533120"/>
            </a:xfrm>
          </p:grpSpPr>
          <p:sp>
            <p:nvSpPr>
              <p:cNvPr id="25" name="Freeform 2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51" name="Straight Connector 5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579296472"/>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pic>
        <p:nvPicPr>
          <p:cNvPr id="3" name="Picture 2" descr="A black and white logo&#10;&#10;Description automatically generated">
            <a:extLst>
              <a:ext uri="{FF2B5EF4-FFF2-40B4-BE49-F238E27FC236}">
                <a16:creationId xmlns:a16="http://schemas.microsoft.com/office/drawing/2014/main" id="{97A89966-13B3-4FC1-3890-1789337CE6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7478" y="6303105"/>
            <a:ext cx="720443" cy="410099"/>
          </a:xfrm>
          <a:prstGeom prst="rect">
            <a:avLst/>
          </a:prstGeom>
        </p:spPr>
      </p:pic>
    </p:spTree>
    <p:extLst>
      <p:ext uri="{BB962C8B-B14F-4D97-AF65-F5344CB8AC3E}">
        <p14:creationId xmlns:p14="http://schemas.microsoft.com/office/powerpoint/2010/main" val="2281937404"/>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Gradient 1: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01870E7-67C3-31B4-3763-30D7343FC40E}"/>
              </a:ext>
            </a:extLst>
          </p:cNvPr>
          <p:cNvSpPr/>
          <p:nvPr userDrawn="1"/>
        </p:nvSpPr>
        <p:spPr>
          <a:xfrm rot="10800000" flipH="1">
            <a:off x="-11310" y="-3"/>
            <a:ext cx="5534054"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66369" y="-174300"/>
            <a:ext cx="4206811" cy="4206807"/>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flipH="1">
            <a:off x="-28603" y="1527252"/>
            <a:ext cx="8385729" cy="4588199"/>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userDrawn="1"/>
        </p:nvSpPr>
        <p:spPr bwMode="auto">
          <a:xfrm>
            <a:off x="400588" y="3542928"/>
            <a:ext cx="2125662"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1099707" y="5009450"/>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00588" y="6382327"/>
            <a:ext cx="185273"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flipH="1">
            <a:off x="-28603" y="5403673"/>
            <a:ext cx="4255944" cy="1454328"/>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2" name="Rectangle 11"/>
          <p:cNvSpPr/>
          <p:nvPr userDrawn="1"/>
        </p:nvSpPr>
        <p:spPr>
          <a:xfrm>
            <a:off x="414044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940617" y="1392702"/>
            <a:ext cx="6833018"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336973"/>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sp>
        <p:nvSpPr>
          <p:cNvPr id="8" name="AutoShape 3"/>
          <p:cNvSpPr>
            <a:spLocks noChangeAspect="1" noChangeArrowheads="1" noTextEdit="1"/>
          </p:cNvSpPr>
          <p:nvPr userDrawn="1"/>
        </p:nvSpPr>
        <p:spPr bwMode="auto">
          <a:xfrm>
            <a:off x="8460151" y="6854826"/>
            <a:ext cx="21224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userDrawn="1"/>
        </p:nvSpPr>
        <p:spPr bwMode="auto">
          <a:xfrm>
            <a:off x="9620613" y="7177089"/>
            <a:ext cx="14287"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9658713" y="7450139"/>
            <a:ext cx="317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userDrawn="1"/>
        </p:nvSpPr>
        <p:spPr bwMode="auto">
          <a:xfrm>
            <a:off x="9512663" y="7556501"/>
            <a:ext cx="46037"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9450751" y="7185026"/>
            <a:ext cx="317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userDrawn="1"/>
        </p:nvSpPr>
        <p:spPr bwMode="auto">
          <a:xfrm>
            <a:off x="9407888" y="7177089"/>
            <a:ext cx="317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userDrawn="1"/>
        </p:nvSpPr>
        <p:spPr bwMode="auto">
          <a:xfrm>
            <a:off x="9314226" y="7916864"/>
            <a:ext cx="317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userDrawn="1"/>
        </p:nvGrpSpPr>
        <p:grpSpPr>
          <a:xfrm>
            <a:off x="551014" y="6224387"/>
            <a:ext cx="1638719" cy="409534"/>
            <a:chOff x="531302" y="1372525"/>
            <a:chExt cx="2605284" cy="651089"/>
          </a:xfrm>
        </p:grpSpPr>
        <p:grpSp>
          <p:nvGrpSpPr>
            <p:cNvPr id="62" name="Group 61"/>
            <p:cNvGrpSpPr/>
            <p:nvPr userDrawn="1"/>
          </p:nvGrpSpPr>
          <p:grpSpPr>
            <a:xfrm>
              <a:off x="531302" y="1372525"/>
              <a:ext cx="1174792" cy="533120"/>
              <a:chOff x="531302" y="1372525"/>
              <a:chExt cx="1174792" cy="533120"/>
            </a:xfrm>
          </p:grpSpPr>
          <p:sp>
            <p:nvSpPr>
              <p:cNvPr id="67" name="Freeform 6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92" name="Straight Connector 9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6" name="Picture 6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4138761936"/>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083213"/>
            <a:ext cx="7068502"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3"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7068502"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1992827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07169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958388"/>
            <a:ext cx="4679821" cy="1270835"/>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3973366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922294"/>
            <a:ext cx="3024000" cy="1306929"/>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083213"/>
            <a:ext cx="6966375"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6637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8118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510982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886200"/>
            <a:ext cx="3024000" cy="1343024"/>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3" y="1083213"/>
            <a:ext cx="6922953"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5"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2295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01864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cxnSp>
        <p:nvCxnSpPr>
          <p:cNvPr id="10" name="Straight Arrow Connector 9">
            <a:extLst>
              <a:ext uri="{FF2B5EF4-FFF2-40B4-BE49-F238E27FC236}">
                <a16:creationId xmlns:a16="http://schemas.microsoft.com/office/drawing/2014/main" id="{E2613757-22D1-8B23-D451-B98A76CF6B2E}"/>
              </a:ext>
            </a:extLst>
          </p:cNvPr>
          <p:cNvCxnSpPr>
            <a:cxnSpLocks/>
          </p:cNvCxnSpPr>
          <p:nvPr userDrawn="1"/>
        </p:nvCxnSpPr>
        <p:spPr>
          <a:xfrm>
            <a:off x="216568" y="3491347"/>
            <a:ext cx="11252178"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900235"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900235"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905384"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905384"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838753"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4838753"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777271"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8777271"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6806406"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6806406"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422182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618786" y="357966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618786" y="394499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235037" y="334611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235037" y="371144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3970741" y="3006406"/>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3970741" y="3371742"/>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7265815" y="2576557"/>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7265815" y="294189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5643874" y="283073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5643874" y="3196068"/>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27" name="Rectangle 26">
            <a:extLst>
              <a:ext uri="{FF2B5EF4-FFF2-40B4-BE49-F238E27FC236}">
                <a16:creationId xmlns:a16="http://schemas.microsoft.com/office/drawing/2014/main" id="{5D1EBE20-54EC-8A01-85A4-3EB9CAFAF9D2}"/>
              </a:ext>
            </a:extLst>
          </p:cNvPr>
          <p:cNvSpPr/>
          <p:nvPr userDrawn="1"/>
        </p:nvSpPr>
        <p:spPr>
          <a:xfrm>
            <a:off x="0" y="5292262"/>
            <a:ext cx="12192000" cy="623203"/>
          </a:xfrm>
          <a:prstGeom prst="rect">
            <a:avLst/>
          </a:prstGeom>
          <a:gradFill flip="none" rotWithShape="1">
            <a:gsLst>
              <a:gs pos="0">
                <a:srgbClr val="EFE3F9"/>
              </a:gs>
              <a:gs pos="100000">
                <a:schemeClr val="bg1">
                  <a:shade val="100000"/>
                  <a:satMod val="115000"/>
                </a:schemeClr>
              </a:gs>
            </a:gsLst>
            <a:lin ang="5400000" scaled="1"/>
            <a:tileRect/>
          </a:gradFill>
          <a:ln>
            <a:noFill/>
          </a:ln>
        </p:spPr>
        <p:txBody>
          <a:bodyPr wrap="square" rtlCol="0" anchor="ctr">
            <a:noAutofit/>
          </a:bodyPr>
          <a:lstStyle/>
          <a:p>
            <a:pPr marL="0" algn="l" defTabSz="914400" rtl="0" eaLnBrk="1" latinLnBrk="0" hangingPunct="1"/>
            <a:endParaRPr lang="en-US">
              <a:solidFill>
                <a:schemeClr val="tx1"/>
              </a:solidFill>
            </a:endParaRPr>
          </a:p>
        </p:txBody>
      </p:sp>
      <p:sp>
        <p:nvSpPr>
          <p:cNvPr id="29" name="Google Shape;539;p55">
            <a:extLst>
              <a:ext uri="{FF2B5EF4-FFF2-40B4-BE49-F238E27FC236}">
                <a16:creationId xmlns:a16="http://schemas.microsoft.com/office/drawing/2014/main" id="{6D9386A2-F813-2AF4-6073-626B83F1F798}"/>
              </a:ext>
            </a:extLst>
          </p:cNvPr>
          <p:cNvSpPr/>
          <p:nvPr userDrawn="1"/>
        </p:nvSpPr>
        <p:spPr>
          <a:xfrm>
            <a:off x="0" y="5223906"/>
            <a:ext cx="12192000" cy="67218"/>
          </a:xfrm>
          <a:prstGeom prst="roundRect">
            <a:avLst>
              <a:gd name="adj" fmla="val 50000"/>
            </a:avLst>
          </a:prstGeom>
          <a:gradFill flip="none" rotWithShape="1">
            <a:gsLst>
              <a:gs pos="16000">
                <a:schemeClr val="accent2"/>
              </a:gs>
              <a:gs pos="50000">
                <a:schemeClr val="bg2">
                  <a:lumMod val="60000"/>
                  <a:lumOff val="40000"/>
                  <a:shade val="67500"/>
                  <a:satMod val="115000"/>
                  <a:alpha val="58000"/>
                </a:schemeClr>
              </a:gs>
              <a:gs pos="100000">
                <a:schemeClr val="bg2">
                  <a:lumMod val="60000"/>
                  <a:lumOff val="40000"/>
                  <a:shade val="100000"/>
                  <a:satMod val="115000"/>
                  <a:alpha val="10000"/>
                </a:schemeClr>
              </a:gs>
            </a:gsLst>
            <a:lin ang="0" scaled="1"/>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p>
        </p:txBody>
      </p:sp>
      <p:sp>
        <p:nvSpPr>
          <p:cNvPr id="54" name="Text Placeholder 9">
            <a:extLst>
              <a:ext uri="{FF2B5EF4-FFF2-40B4-BE49-F238E27FC236}">
                <a16:creationId xmlns:a16="http://schemas.microsoft.com/office/drawing/2014/main" id="{3EF12EEA-B717-A2D4-DD8A-8AD5480E07F4}"/>
              </a:ext>
            </a:extLst>
          </p:cNvPr>
          <p:cNvSpPr>
            <a:spLocks noGrp="1"/>
          </p:cNvSpPr>
          <p:nvPr>
            <p:ph type="body" sz="quarter" idx="54" hasCustomPrompt="1"/>
          </p:nvPr>
        </p:nvSpPr>
        <p:spPr>
          <a:xfrm>
            <a:off x="8928137" y="2306978"/>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5" name="Text Placeholder 12">
            <a:extLst>
              <a:ext uri="{FF2B5EF4-FFF2-40B4-BE49-F238E27FC236}">
                <a16:creationId xmlns:a16="http://schemas.microsoft.com/office/drawing/2014/main" id="{269DCDE0-20E2-91A9-6591-26711B40C6C3}"/>
              </a:ext>
            </a:extLst>
          </p:cNvPr>
          <p:cNvSpPr>
            <a:spLocks noGrp="1"/>
          </p:cNvSpPr>
          <p:nvPr>
            <p:ph type="body" sz="quarter" idx="55" hasCustomPrompt="1"/>
          </p:nvPr>
        </p:nvSpPr>
        <p:spPr>
          <a:xfrm>
            <a:off x="8928137" y="2672314"/>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56" name="Text Placeholder 9">
            <a:extLst>
              <a:ext uri="{FF2B5EF4-FFF2-40B4-BE49-F238E27FC236}">
                <a16:creationId xmlns:a16="http://schemas.microsoft.com/office/drawing/2014/main" id="{3EF12EEA-B717-A2D4-DD8A-8AD5480E07F4}"/>
              </a:ext>
            </a:extLst>
          </p:cNvPr>
          <p:cNvSpPr>
            <a:spLocks noGrp="1"/>
          </p:cNvSpPr>
          <p:nvPr>
            <p:ph type="body" sz="quarter" idx="56" hasCustomPrompt="1"/>
          </p:nvPr>
        </p:nvSpPr>
        <p:spPr>
          <a:xfrm>
            <a:off x="10521291" y="205780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7" name="Text Placeholder 12">
            <a:extLst>
              <a:ext uri="{FF2B5EF4-FFF2-40B4-BE49-F238E27FC236}">
                <a16:creationId xmlns:a16="http://schemas.microsoft.com/office/drawing/2014/main" id="{269DCDE0-20E2-91A9-6591-26711B40C6C3}"/>
              </a:ext>
            </a:extLst>
          </p:cNvPr>
          <p:cNvSpPr>
            <a:spLocks noGrp="1"/>
          </p:cNvSpPr>
          <p:nvPr>
            <p:ph type="body" sz="quarter" idx="57" hasCustomPrompt="1"/>
          </p:nvPr>
        </p:nvSpPr>
        <p:spPr>
          <a:xfrm>
            <a:off x="10521291" y="2423138"/>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38630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7" name="Freeform: Shape 18">
            <a:extLst>
              <a:ext uri="{FF2B5EF4-FFF2-40B4-BE49-F238E27FC236}">
                <a16:creationId xmlns:a16="http://schemas.microsoft.com/office/drawing/2014/main" id="{7064A626-FB77-6EC8-DB6B-5C0E4D3ACE19}"/>
              </a:ext>
            </a:extLst>
          </p:cNvPr>
          <p:cNvSpPr/>
          <p:nvPr userDrawn="1"/>
        </p:nvSpPr>
        <p:spPr>
          <a:xfrm>
            <a:off x="550864" y="353408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Freeform: Shape 21">
            <a:extLst>
              <a:ext uri="{FF2B5EF4-FFF2-40B4-BE49-F238E27FC236}">
                <a16:creationId xmlns:a16="http://schemas.microsoft.com/office/drawing/2014/main" id="{3BDDE5CD-3DD0-AACE-AB0C-619E7ECAF9E9}"/>
              </a:ext>
            </a:extLst>
          </p:cNvPr>
          <p:cNvSpPr/>
          <p:nvPr userDrawn="1"/>
        </p:nvSpPr>
        <p:spPr>
          <a:xfrm>
            <a:off x="4307247"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0" name="Picture Placeholder 9">
            <a:extLst>
              <a:ext uri="{FF2B5EF4-FFF2-40B4-BE49-F238E27FC236}">
                <a16:creationId xmlns:a16="http://schemas.microsoft.com/office/drawing/2014/main" id="{94B714C5-3713-6362-1B62-55716F9D12AB}"/>
              </a:ext>
            </a:extLst>
          </p:cNvPr>
          <p:cNvPicPr>
            <a:picLocks/>
          </p:cNvPicPr>
          <p:nvPr userDrawn="1"/>
        </p:nvPicPr>
        <p:blipFill>
          <a:blip r:embed="rId2"/>
          <a:srcRect/>
          <a:stretch>
            <a:fillRect/>
          </a:stretch>
        </p:blipFill>
        <p:spPr>
          <a:xfrm>
            <a:off x="5641183" y="3951649"/>
            <a:ext cx="909637" cy="909640"/>
          </a:xfrm>
          <a:prstGeom prst="rect">
            <a:avLst/>
          </a:prstGeom>
        </p:spPr>
      </p:pic>
      <p:pic>
        <p:nvPicPr>
          <p:cNvPr id="41" name="Picture Placeholder 6">
            <a:extLst>
              <a:ext uri="{FF2B5EF4-FFF2-40B4-BE49-F238E27FC236}">
                <a16:creationId xmlns:a16="http://schemas.microsoft.com/office/drawing/2014/main" id="{092D4523-9CA8-4BBA-C928-8BC3C89984F9}"/>
              </a:ext>
            </a:extLst>
          </p:cNvPr>
          <p:cNvPicPr>
            <a:picLocks/>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884800" y="3951649"/>
            <a:ext cx="909637" cy="909640"/>
          </a:xfrm>
          <a:prstGeom prst="rect">
            <a:avLst/>
          </a:prstGeom>
        </p:spPr>
      </p:pic>
      <p:sp>
        <p:nvSpPr>
          <p:cNvPr id="42" name="Freeform: Shape 24">
            <a:extLst>
              <a:ext uri="{FF2B5EF4-FFF2-40B4-BE49-F238E27FC236}">
                <a16:creationId xmlns:a16="http://schemas.microsoft.com/office/drawing/2014/main" id="{DAF5DAB8-D48B-0101-5515-EBE62078C0EF}"/>
              </a:ext>
            </a:extLst>
          </p:cNvPr>
          <p:cNvSpPr/>
          <p:nvPr userDrawn="1"/>
        </p:nvSpPr>
        <p:spPr>
          <a:xfrm>
            <a:off x="8063630"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3" name="Freeform: Shape 18">
            <a:extLst>
              <a:ext uri="{FF2B5EF4-FFF2-40B4-BE49-F238E27FC236}">
                <a16:creationId xmlns:a16="http://schemas.microsoft.com/office/drawing/2014/main" id="{7064A626-FB77-6EC8-DB6B-5C0E4D3ACE19}"/>
              </a:ext>
            </a:extLst>
          </p:cNvPr>
          <p:cNvSpPr/>
          <p:nvPr userDrawn="1"/>
        </p:nvSpPr>
        <p:spPr>
          <a:xfrm>
            <a:off x="550864" y="110102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4" name="Rectangle: Rounded Corners 86">
            <a:extLst>
              <a:ext uri="{FF2B5EF4-FFF2-40B4-BE49-F238E27FC236}">
                <a16:creationId xmlns:a16="http://schemas.microsoft.com/office/drawing/2014/main" id="{B6D2F74F-6C46-6B08-2769-77D90543EB31}"/>
              </a:ext>
            </a:extLst>
          </p:cNvPr>
          <p:cNvSpPr/>
          <p:nvPr userDrawn="1"/>
        </p:nvSpPr>
        <p:spPr>
          <a:xfrm>
            <a:off x="1882418" y="2537857"/>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5" name="Picture Placeholder 3">
            <a:extLst>
              <a:ext uri="{FF2B5EF4-FFF2-40B4-BE49-F238E27FC236}">
                <a16:creationId xmlns:a16="http://schemas.microsoft.com/office/drawing/2014/main" id="{F8846467-46EB-ED5D-5FDE-048381561C55}"/>
              </a:ext>
            </a:extLst>
          </p:cNvPr>
          <p:cNvPicPr>
            <a:picLocks/>
          </p:cNvPicPr>
          <p:nvPr userDrawn="1"/>
        </p:nvPicPr>
        <p:blipFill>
          <a:blip r:embed="rId5"/>
          <a:srcRect t="211" b="211"/>
          <a:stretch>
            <a:fillRect/>
          </a:stretch>
        </p:blipFill>
        <p:spPr>
          <a:xfrm>
            <a:off x="1874880" y="1530300"/>
            <a:ext cx="929477" cy="929477"/>
          </a:xfrm>
          <a:prstGeom prst="rect">
            <a:avLst/>
          </a:prstGeom>
          <a:ln>
            <a:noFill/>
          </a:ln>
        </p:spPr>
      </p:pic>
      <p:sp>
        <p:nvSpPr>
          <p:cNvPr id="46" name="Freeform: Shape 21">
            <a:extLst>
              <a:ext uri="{FF2B5EF4-FFF2-40B4-BE49-F238E27FC236}">
                <a16:creationId xmlns:a16="http://schemas.microsoft.com/office/drawing/2014/main" id="{3BDDE5CD-3DD0-AACE-AB0C-619E7ECAF9E9}"/>
              </a:ext>
            </a:extLst>
          </p:cNvPr>
          <p:cNvSpPr/>
          <p:nvPr userDrawn="1"/>
        </p:nvSpPr>
        <p:spPr>
          <a:xfrm>
            <a:off x="4307247"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7" name="Picture Placeholder 4">
            <a:extLst>
              <a:ext uri="{FF2B5EF4-FFF2-40B4-BE49-F238E27FC236}">
                <a16:creationId xmlns:a16="http://schemas.microsoft.com/office/drawing/2014/main" id="{D9D40BE8-9438-115E-596F-2F898119F09C}"/>
              </a:ext>
            </a:extLst>
          </p:cNvPr>
          <p:cNvPicPr>
            <a:picLocks/>
          </p:cNvPicPr>
          <p:nvPr userDrawn="1"/>
        </p:nvPicPr>
        <p:blipFill>
          <a:blip r:embed="rId6"/>
          <a:srcRect/>
          <a:stretch>
            <a:fillRect/>
          </a:stretch>
        </p:blipFill>
        <p:spPr>
          <a:xfrm>
            <a:off x="5631263" y="1530300"/>
            <a:ext cx="929477" cy="929477"/>
          </a:xfrm>
          <a:prstGeom prst="rect">
            <a:avLst/>
          </a:prstGeom>
          <a:noFill/>
          <a:ln>
            <a:noFill/>
          </a:ln>
        </p:spPr>
      </p:pic>
      <p:sp>
        <p:nvSpPr>
          <p:cNvPr id="48" name="Freeform: Shape 24">
            <a:extLst>
              <a:ext uri="{FF2B5EF4-FFF2-40B4-BE49-F238E27FC236}">
                <a16:creationId xmlns:a16="http://schemas.microsoft.com/office/drawing/2014/main" id="{DAF5DAB8-D48B-0101-5515-EBE62078C0EF}"/>
              </a:ext>
            </a:extLst>
          </p:cNvPr>
          <p:cNvSpPr/>
          <p:nvPr userDrawn="1"/>
        </p:nvSpPr>
        <p:spPr>
          <a:xfrm>
            <a:off x="8063630"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9" name="Picture Placeholder 5">
            <a:extLst>
              <a:ext uri="{FF2B5EF4-FFF2-40B4-BE49-F238E27FC236}">
                <a16:creationId xmlns:a16="http://schemas.microsoft.com/office/drawing/2014/main" id="{201A0D63-9A9A-58EB-C1D9-4E571EF4F4E1}"/>
              </a:ext>
            </a:extLst>
          </p:cNvPr>
          <p:cNvPicPr>
            <a:picLocks/>
          </p:cNvPicPr>
          <p:nvPr userDrawn="1"/>
        </p:nvPicPr>
        <p:blipFill>
          <a:blip r:embed="rId7"/>
          <a:srcRect/>
          <a:stretch>
            <a:fillRect/>
          </a:stretch>
        </p:blipFill>
        <p:spPr>
          <a:xfrm>
            <a:off x="9387646" y="1530300"/>
            <a:ext cx="929477" cy="929477"/>
          </a:xfrm>
          <a:prstGeom prst="rect">
            <a:avLst/>
          </a:prstGeom>
          <a:noFill/>
          <a:ln>
            <a:noFill/>
          </a:ln>
          <a:effectLst/>
        </p:spPr>
      </p:pic>
      <p:pic>
        <p:nvPicPr>
          <p:cNvPr id="50" name="Picture Placeholder 7">
            <a:extLst>
              <a:ext uri="{FF2B5EF4-FFF2-40B4-BE49-F238E27FC236}">
                <a16:creationId xmlns:a16="http://schemas.microsoft.com/office/drawing/2014/main" id="{E9CC7E62-EBF0-DA18-C464-0829E717C5C4}"/>
              </a:ext>
            </a:extLst>
          </p:cNvPr>
          <p:cNvPicPr>
            <a:picLocks/>
          </p:cNvPicPr>
          <p:nvPr userDrawn="1"/>
        </p:nvPicPr>
        <p:blipFill>
          <a:blip r:embed="rId8"/>
          <a:srcRect/>
          <a:stretch>
            <a:fillRect/>
          </a:stretch>
        </p:blipFill>
        <p:spPr>
          <a:xfrm>
            <a:off x="9397566" y="3951649"/>
            <a:ext cx="909637" cy="909640"/>
          </a:xfrm>
          <a:prstGeom prst="rect">
            <a:avLst/>
          </a:prstGeom>
        </p:spPr>
      </p:pic>
      <p:sp>
        <p:nvSpPr>
          <p:cNvPr id="51" name="Rectangle: Rounded Corners 86">
            <a:extLst>
              <a:ext uri="{FF2B5EF4-FFF2-40B4-BE49-F238E27FC236}">
                <a16:creationId xmlns:a16="http://schemas.microsoft.com/office/drawing/2014/main" id="{B6D2F74F-6C46-6B08-2769-77D90543EB31}"/>
              </a:ext>
            </a:extLst>
          </p:cNvPr>
          <p:cNvSpPr/>
          <p:nvPr userDrawn="1"/>
        </p:nvSpPr>
        <p:spPr>
          <a:xfrm>
            <a:off x="5638801" y="2535616"/>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2" name="Rectangle: Rounded Corners 86">
            <a:extLst>
              <a:ext uri="{FF2B5EF4-FFF2-40B4-BE49-F238E27FC236}">
                <a16:creationId xmlns:a16="http://schemas.microsoft.com/office/drawing/2014/main" id="{B6D2F74F-6C46-6B08-2769-77D90543EB31}"/>
              </a:ext>
            </a:extLst>
          </p:cNvPr>
          <p:cNvSpPr/>
          <p:nvPr userDrawn="1"/>
        </p:nvSpPr>
        <p:spPr>
          <a:xfrm>
            <a:off x="9395184" y="2532315"/>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3" name="Rectangle: Rounded Corners 86">
            <a:extLst>
              <a:ext uri="{FF2B5EF4-FFF2-40B4-BE49-F238E27FC236}">
                <a16:creationId xmlns:a16="http://schemas.microsoft.com/office/drawing/2014/main" id="{B6D2F74F-6C46-6B08-2769-77D90543EB31}"/>
              </a:ext>
            </a:extLst>
          </p:cNvPr>
          <p:cNvSpPr/>
          <p:nvPr userDrawn="1"/>
        </p:nvSpPr>
        <p:spPr>
          <a:xfrm>
            <a:off x="9395184"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5" name="Rectangle: Rounded Corners 86">
            <a:extLst>
              <a:ext uri="{FF2B5EF4-FFF2-40B4-BE49-F238E27FC236}">
                <a16:creationId xmlns:a16="http://schemas.microsoft.com/office/drawing/2014/main" id="{B6D2F74F-6C46-6B08-2769-77D90543EB31}"/>
              </a:ext>
            </a:extLst>
          </p:cNvPr>
          <p:cNvSpPr/>
          <p:nvPr userDrawn="1"/>
        </p:nvSpPr>
        <p:spPr>
          <a:xfrm>
            <a:off x="5638801"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6" name="Rectangle: Rounded Corners 86">
            <a:extLst>
              <a:ext uri="{FF2B5EF4-FFF2-40B4-BE49-F238E27FC236}">
                <a16:creationId xmlns:a16="http://schemas.microsoft.com/office/drawing/2014/main" id="{B6D2F74F-6C46-6B08-2769-77D90543EB31}"/>
              </a:ext>
            </a:extLst>
          </p:cNvPr>
          <p:cNvSpPr/>
          <p:nvPr userDrawn="1"/>
        </p:nvSpPr>
        <p:spPr>
          <a:xfrm>
            <a:off x="1882418"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3" y="368827"/>
            <a:ext cx="10832997" cy="482405"/>
          </a:xfrm>
        </p:spPr>
        <p:txBody>
          <a:bodyPr/>
          <a:lstStyle>
            <a:lvl1pPr>
              <a:defRPr/>
            </a:lvl1pPr>
          </a:lstStyle>
          <a:p>
            <a:pPr rtl="1"/>
            <a:r>
              <a:rPr lang="en-US" dirty="0"/>
              <a:t>Click to add title</a:t>
            </a:r>
            <a:endParaRPr lang="en-NL" sz="3200" dirty="0"/>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783946"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667405" y="5126459"/>
            <a:ext cx="3344426"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540329"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296712" y="2708500"/>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4540329" y="5129634"/>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57" name="Text Placeholder 9">
            <a:extLst>
              <a:ext uri="{FF2B5EF4-FFF2-40B4-BE49-F238E27FC236}">
                <a16:creationId xmlns:a16="http://schemas.microsoft.com/office/drawing/2014/main" id="{3EF12EEA-B717-A2D4-DD8A-8AD5480E07F4}"/>
              </a:ext>
            </a:extLst>
          </p:cNvPr>
          <p:cNvSpPr>
            <a:spLocks noGrp="1"/>
          </p:cNvSpPr>
          <p:nvPr>
            <p:ph type="body" sz="quarter" idx="53" hasCustomPrompt="1"/>
          </p:nvPr>
        </p:nvSpPr>
        <p:spPr>
          <a:xfrm>
            <a:off x="8296712" y="5126459"/>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Tree>
    <p:extLst>
      <p:ext uri="{BB962C8B-B14F-4D97-AF65-F5344CB8AC3E}">
        <p14:creationId xmlns:p14="http://schemas.microsoft.com/office/powerpoint/2010/main" val="399174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Purple Stars - Copyright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pic>
        <p:nvPicPr>
          <p:cNvPr id="16" name="Picture 15"/>
          <p:cNvPicPr>
            <a:picLocks noChangeAspect="1"/>
          </p:cNvPicPr>
          <p:nvPr userDrawn="1"/>
        </p:nvPicPr>
        <p:blipFill>
          <a:blip r:embed="rId3"/>
          <a:stretch>
            <a:fillRect/>
          </a:stretch>
        </p:blipFill>
        <p:spPr>
          <a:xfrm>
            <a:off x="3378200" y="2619079"/>
            <a:ext cx="8839034" cy="3618515"/>
          </a:xfrm>
          <a:prstGeom prst="rect">
            <a:avLst/>
          </a:prstGeom>
        </p:spPr>
      </p:pic>
      <p:sp>
        <p:nvSpPr>
          <p:cNvPr id="17" name="Rectangle 16"/>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58" name="Rectangle 57"/>
          <p:cNvSpPr/>
          <p:nvPr userDrawn="1"/>
        </p:nvSpPr>
        <p:spPr>
          <a:xfrm>
            <a:off x="6323970" y="-241275"/>
            <a:ext cx="5710270" cy="5710266"/>
          </a:xfrm>
          <a:prstGeom prst="rect">
            <a:avLst/>
          </a:prstGeom>
          <a:blipFill dpi="0" rotWithShape="1">
            <a:blip r:embed="rId4">
              <a:alphaModFix amt="27000"/>
            </a:blip>
            <a:srcRect/>
            <a:stretch>
              <a:fillRect/>
            </a:stretch>
          </a:blipFill>
          <a:ln>
            <a:noFill/>
          </a:ln>
        </p:spPr>
        <p:txBody>
          <a:bodyPr wrap="square" rtlCol="0" anchor="ctr">
            <a:noAutofit/>
          </a:bodyPr>
          <a:lstStyle/>
          <a:p>
            <a:pPr algn="l"/>
            <a:endParaRPr lang="en-US">
              <a:solidFill>
                <a:schemeClr val="tx1"/>
              </a:solidFill>
            </a:endParaRPr>
          </a:p>
        </p:txBody>
      </p:sp>
      <p:pic>
        <p:nvPicPr>
          <p:cNvPr id="59" name="Picture 58"/>
          <p:cNvPicPr>
            <a:picLocks noChangeAspect="1"/>
          </p:cNvPicPr>
          <p:nvPr userDrawn="1"/>
        </p:nvPicPr>
        <p:blipFill>
          <a:blip r:embed="rId5"/>
          <a:stretch>
            <a:fillRect/>
          </a:stretch>
        </p:blipFill>
        <p:spPr>
          <a:xfrm>
            <a:off x="-9570" y="4305423"/>
            <a:ext cx="12208055" cy="2227200"/>
          </a:xfrm>
          <a:prstGeom prst="rect">
            <a:avLst/>
          </a:prstGeom>
        </p:spPr>
      </p:pic>
      <p:sp>
        <p:nvSpPr>
          <p:cNvPr id="61" name="Rectangle 60"/>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4"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or two line title here</a:t>
            </a:r>
          </a:p>
        </p:txBody>
      </p:sp>
      <p:sp>
        <p:nvSpPr>
          <p:cNvPr id="6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sp>
        <p:nvSpPr>
          <p:cNvPr id="67"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pic>
        <p:nvPicPr>
          <p:cNvPr id="4" name="Picture 3" descr="A black background with white text&#10;&#10;Description automatically generated">
            <a:extLst>
              <a:ext uri="{FF2B5EF4-FFF2-40B4-BE49-F238E27FC236}">
                <a16:creationId xmlns:a16="http://schemas.microsoft.com/office/drawing/2014/main" id="{61AD539D-267D-F553-BAE1-816E8B2FB5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152" y="1100528"/>
            <a:ext cx="1116687" cy="656712"/>
          </a:xfrm>
          <a:prstGeom prst="rect">
            <a:avLst/>
          </a:prstGeom>
        </p:spPr>
      </p:pic>
    </p:spTree>
    <p:extLst>
      <p:ext uri="{BB962C8B-B14F-4D97-AF65-F5344CB8AC3E}">
        <p14:creationId xmlns:p14="http://schemas.microsoft.com/office/powerpoint/2010/main" val="32651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1" y="2598558"/>
            <a:ext cx="5915155"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 here</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1" y="3429493"/>
            <a:ext cx="5915155"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94" name="Group 93"/>
          <p:cNvGrpSpPr/>
          <p:nvPr userDrawn="1"/>
        </p:nvGrpSpPr>
        <p:grpSpPr>
          <a:xfrm>
            <a:off x="531302" y="1372525"/>
            <a:ext cx="2605284" cy="651089"/>
            <a:chOff x="531302" y="1372525"/>
            <a:chExt cx="2605284" cy="651089"/>
          </a:xfrm>
        </p:grpSpPr>
        <p:sp>
          <p:nvSpPr>
            <p:cNvPr id="95" name="Freeform 9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50" name="Straight Connector 14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84392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sp>
        <p:nvSpPr>
          <p:cNvPr id="70"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71"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102"/>
          <p:cNvGrpSpPr/>
          <p:nvPr userDrawn="1"/>
        </p:nvGrpSpPr>
        <p:grpSpPr>
          <a:xfrm>
            <a:off x="531302" y="1372525"/>
            <a:ext cx="2605284" cy="651089"/>
            <a:chOff x="531302" y="1372525"/>
            <a:chExt cx="2605284" cy="651089"/>
          </a:xfrm>
        </p:grpSpPr>
        <p:sp>
          <p:nvSpPr>
            <p:cNvPr id="104" name="Freeform 10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29" name="Straight Connector 128"/>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81532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urple Stars - Copyright Only">
    <p:spTree>
      <p:nvGrpSpPr>
        <p:cNvPr id="1" name=""/>
        <p:cNvGrpSpPr/>
        <p:nvPr/>
      </p:nvGrpSpPr>
      <p:grpSpPr>
        <a:xfrm>
          <a:off x="0" y="0"/>
          <a:ext cx="0" cy="0"/>
          <a:chOff x="0" y="0"/>
          <a:chExt cx="0" cy="0"/>
        </a:xfrm>
      </p:grpSpPr>
      <p:sp>
        <p:nvSpPr>
          <p:cNvPr id="14" name="Rectangle 13"/>
          <p:cNvSpPr/>
          <p:nvPr userDrawn="1"/>
        </p:nvSpPr>
        <p:spPr>
          <a:xfrm>
            <a:off x="4490359" y="1157137"/>
            <a:ext cx="7719127"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15" name="Rectangle 14">
            <a:extLst>
              <a:ext uri="{FF2B5EF4-FFF2-40B4-BE49-F238E27FC236}">
                <a16:creationId xmlns:a16="http://schemas.microsoft.com/office/drawing/2014/main" id="{599F2FCA-3A1B-2C34-BAB8-06E7404831F2}"/>
              </a:ext>
            </a:extLst>
          </p:cNvPr>
          <p:cNvSpPr/>
          <p:nvPr userDrawn="1"/>
        </p:nvSpPr>
        <p:spPr>
          <a:xfrm rot="10800000">
            <a:off x="0" y="-6"/>
            <a:ext cx="12200238" cy="5897877"/>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6696243" y="-508289"/>
            <a:ext cx="5261207" cy="5261203"/>
          </a:xfrm>
          <a:prstGeom prst="rect">
            <a:avLst/>
          </a:prstGeom>
          <a:blipFill dpi="0" rotWithShape="1">
            <a:blip r:embed="rId3">
              <a:alphaModFix amt="20000"/>
            </a:blip>
            <a:srcRect/>
            <a:stretch>
              <a:fillRect/>
            </a:stretch>
          </a:blipFill>
          <a:ln>
            <a:noFill/>
          </a:ln>
        </p:spPr>
        <p:txBody>
          <a:bodyPr wrap="square" rtlCol="0" anchor="ctr">
            <a:noAutofit/>
          </a:bodyPr>
          <a:lstStyle/>
          <a:p>
            <a:pPr algn="l"/>
            <a:endParaRPr lang="en-US">
              <a:solidFill>
                <a:schemeClr val="tx1"/>
              </a:solidFill>
            </a:endParaRPr>
          </a:p>
        </p:txBody>
      </p:sp>
      <p:pic>
        <p:nvPicPr>
          <p:cNvPr id="21" name="Picture 20"/>
          <p:cNvPicPr>
            <a:picLocks noChangeAspect="1"/>
          </p:cNvPicPr>
          <p:nvPr userDrawn="1"/>
        </p:nvPicPr>
        <p:blipFill>
          <a:blip r:embed="rId4"/>
          <a:stretch>
            <a:fillRect/>
          </a:stretch>
        </p:blipFill>
        <p:spPr>
          <a:xfrm>
            <a:off x="3896995" y="2408888"/>
            <a:ext cx="8329807" cy="3398082"/>
          </a:xfrm>
          <a:prstGeom prst="rect">
            <a:avLst/>
          </a:prstGeom>
        </p:spPr>
      </p:pic>
      <p:sp>
        <p:nvSpPr>
          <p:cNvPr id="22"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73920" y="5897879"/>
            <a:ext cx="249607"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3" name="AutoShape 3"/>
          <p:cNvSpPr>
            <a:spLocks noChangeAspect="1" noChangeArrowheads="1" noTextEdit="1"/>
          </p:cNvSpPr>
          <p:nvPr userDrawn="1"/>
        </p:nvSpPr>
        <p:spPr bwMode="auto">
          <a:xfrm>
            <a:off x="8120466" y="5172451"/>
            <a:ext cx="349471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7819606" y="5107207"/>
            <a:ext cx="4096423"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25" name="Picture 24"/>
          <p:cNvPicPr>
            <a:picLocks noChangeAspect="1"/>
          </p:cNvPicPr>
          <p:nvPr userDrawn="1"/>
        </p:nvPicPr>
        <p:blipFill>
          <a:blip r:embed="rId5"/>
          <a:stretch>
            <a:fillRect/>
          </a:stretch>
        </p:blipFill>
        <p:spPr>
          <a:xfrm>
            <a:off x="8546202" y="3753667"/>
            <a:ext cx="2643231" cy="1848000"/>
          </a:xfrm>
          <a:prstGeom prst="rect">
            <a:avLst/>
          </a:prstGeom>
        </p:spPr>
      </p:pic>
      <p:sp>
        <p:nvSpPr>
          <p:cNvPr id="26" name="Rectangle 25"/>
          <p:cNvSpPr/>
          <p:nvPr userDrawn="1"/>
        </p:nvSpPr>
        <p:spPr>
          <a:xfrm>
            <a:off x="1" y="5604842"/>
            <a:ext cx="12192000" cy="1267226"/>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7" name="Text Placeholder 9">
            <a:extLst>
              <a:ext uri="{FF2B5EF4-FFF2-40B4-BE49-F238E27FC236}">
                <a16:creationId xmlns:a16="http://schemas.microsoft.com/office/drawing/2014/main" id="{49C182B8-C7DD-EE7B-F51B-FA5E11F3C83E}"/>
              </a:ext>
            </a:extLst>
          </p:cNvPr>
          <p:cNvSpPr>
            <a:spLocks noGrp="1"/>
          </p:cNvSpPr>
          <p:nvPr userDrawn="1">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userDrawn="1">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userDrawn="1">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13" name="TextBox 12">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a:t>
            </a:r>
            <a:r>
              <a:rPr lang="en-US" sz="900" kern="1200" noProof="0" dirty="0" err="1">
                <a:solidFill>
                  <a:schemeClr val="bg1"/>
                </a:solidFill>
                <a:latin typeface="+mj-lt"/>
                <a:ea typeface="+mn-ea"/>
                <a:cs typeface="+mn-cs"/>
              </a:rPr>
              <a:t>Clarivate</a:t>
            </a:r>
            <a:endParaRPr lang="en-US" sz="900" kern="1200" noProof="0" dirty="0">
              <a:solidFill>
                <a:schemeClr val="bg1"/>
              </a:solidFill>
              <a:latin typeface="+mj-lt"/>
              <a:ea typeface="+mn-ea"/>
              <a:cs typeface="+mn-cs"/>
            </a:endParaRPr>
          </a:p>
          <a:p>
            <a:r>
              <a:rPr lang="en-US" sz="900" noProof="0" dirty="0">
                <a:solidFill>
                  <a:schemeClr val="bg1"/>
                </a:solidFill>
              </a:rPr>
              <a:t>Clarivate and its logo, as well as all other trademarks used herein are trademarks of their respective owners and used under license.</a:t>
            </a:r>
          </a:p>
        </p:txBody>
      </p:sp>
      <p:sp>
        <p:nvSpPr>
          <p:cNvPr id="33"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pic>
        <p:nvPicPr>
          <p:cNvPr id="3" name="Picture 2" descr="A black background with white text&#10;&#10;Description automatically generated">
            <a:extLst>
              <a:ext uri="{FF2B5EF4-FFF2-40B4-BE49-F238E27FC236}">
                <a16:creationId xmlns:a16="http://schemas.microsoft.com/office/drawing/2014/main" id="{3944E953-B6D0-9F61-FAAE-8AA99D3F411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7796" y="1202071"/>
            <a:ext cx="1995074" cy="1147168"/>
          </a:xfrm>
          <a:prstGeom prst="rect">
            <a:avLst/>
          </a:prstGeom>
        </p:spPr>
      </p:pic>
    </p:spTree>
    <p:extLst>
      <p:ext uri="{BB962C8B-B14F-4D97-AF65-F5344CB8AC3E}">
        <p14:creationId xmlns:p14="http://schemas.microsoft.com/office/powerpoint/2010/main" val="367273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urple Stars - Copyright Onl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userDrawn="1"/>
        </p:nvSpPr>
        <p:spPr>
          <a:xfrm>
            <a:off x="6748081" y="-430916"/>
            <a:ext cx="5251989" cy="5251985"/>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2" name="Group 1"/>
          <p:cNvGrpSpPr/>
          <p:nvPr userDrawn="1"/>
        </p:nvGrpSpPr>
        <p:grpSpPr>
          <a:xfrm>
            <a:off x="5839308" y="2160997"/>
            <a:ext cx="6426924" cy="3437653"/>
            <a:chOff x="5839308" y="2150949"/>
            <a:chExt cx="6426924" cy="3437653"/>
          </a:xfrm>
        </p:grpSpPr>
        <p:sp>
          <p:nvSpPr>
            <p:cNvPr id="37" name="Rectangle 36"/>
            <p:cNvSpPr/>
            <p:nvPr userDrawn="1"/>
          </p:nvSpPr>
          <p:spPr>
            <a:xfrm>
              <a:off x="5839308" y="4986224"/>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38" name="Rectangle 37"/>
            <p:cNvSpPr/>
            <p:nvPr userDrawn="1"/>
          </p:nvSpPr>
          <p:spPr>
            <a:xfrm>
              <a:off x="8411782" y="3743211"/>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40" name="AutoShape 3"/>
            <p:cNvSpPr>
              <a:spLocks noChangeAspect="1" noChangeArrowheads="1" noTextEdit="1"/>
            </p:cNvSpPr>
            <p:nvPr userDrawn="1"/>
          </p:nvSpPr>
          <p:spPr bwMode="auto">
            <a:xfrm>
              <a:off x="5987670" y="2154124"/>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userDrawn="1"/>
          </p:nvSpPr>
          <p:spPr bwMode="auto">
            <a:xfrm>
              <a:off x="6957632" y="2795474"/>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userDrawn="1"/>
          </p:nvSpPr>
          <p:spPr bwMode="auto">
            <a:xfrm>
              <a:off x="6395657" y="4986224"/>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p:cNvSpPr>
            <p:nvPr userDrawn="1"/>
          </p:nvSpPr>
          <p:spPr bwMode="auto">
            <a:xfrm>
              <a:off x="7335457" y="5087824"/>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6103557" y="4424249"/>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10375520" y="3806711"/>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7257670" y="4198824"/>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userDrawn="1"/>
          </p:nvSpPr>
          <p:spPr bwMode="auto">
            <a:xfrm>
              <a:off x="8918195" y="4446474"/>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p:cNvSpPr>
            <p:nvPr userDrawn="1"/>
          </p:nvSpPr>
          <p:spPr bwMode="auto">
            <a:xfrm>
              <a:off x="11153395" y="2982799"/>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userDrawn="1"/>
          </p:nvSpPr>
          <p:spPr bwMode="auto">
            <a:xfrm>
              <a:off x="8922957" y="3371736"/>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userDrawn="1"/>
          </p:nvSpPr>
          <p:spPr bwMode="auto">
            <a:xfrm>
              <a:off x="9899270" y="2150949"/>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userDrawn="1"/>
          </p:nvSpPr>
          <p:spPr bwMode="auto">
            <a:xfrm>
              <a:off x="9364282" y="3206636"/>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
            <p:cNvSpPr>
              <a:spLocks/>
            </p:cNvSpPr>
            <p:nvPr userDrawn="1"/>
          </p:nvSpPr>
          <p:spPr bwMode="auto">
            <a:xfrm>
              <a:off x="6284461" y="5186964"/>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7"/>
            <p:cNvSpPr>
              <a:spLocks/>
            </p:cNvSpPr>
            <p:nvPr userDrawn="1"/>
          </p:nvSpPr>
          <p:spPr bwMode="auto">
            <a:xfrm>
              <a:off x="7691057" y="3611449"/>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1" name="Picture 90"/>
            <p:cNvPicPr>
              <a:picLocks noChangeAspect="1"/>
            </p:cNvPicPr>
            <p:nvPr userDrawn="1"/>
          </p:nvPicPr>
          <p:blipFill>
            <a:blip r:embed="rId3"/>
            <a:stretch>
              <a:fillRect/>
            </a:stretch>
          </p:blipFill>
          <p:spPr>
            <a:xfrm>
              <a:off x="9148907" y="3740602"/>
              <a:ext cx="2287350" cy="1848000"/>
            </a:xfrm>
            <a:prstGeom prst="rect">
              <a:avLst/>
            </a:prstGeom>
          </p:spPr>
        </p:pic>
      </p:grpSp>
      <p:sp>
        <p:nvSpPr>
          <p:cNvPr id="26" name="Rectangle 25"/>
          <p:cNvSpPr/>
          <p:nvPr userDrawn="1"/>
        </p:nvSpPr>
        <p:spPr>
          <a:xfrm>
            <a:off x="1" y="5578872"/>
            <a:ext cx="12191999" cy="1293196"/>
          </a:xfrm>
          <a:prstGeom prst="rect">
            <a:avLst/>
          </a:prstGeom>
          <a:solidFill>
            <a:schemeClr val="bg2">
              <a:lumMod val="75000"/>
            </a:schemeClr>
          </a:solidFill>
          <a:ln>
            <a:noFill/>
          </a:ln>
        </p:spPr>
        <p:txBody>
          <a:bodyPr wrap="square" rtlCol="0" anchor="ctr">
            <a:noAutofit/>
          </a:bodyPr>
          <a:lstStyle/>
          <a:p>
            <a:pPr algn="l"/>
            <a:endParaRPr lang="en-US">
              <a:solidFill>
                <a:schemeClr val="tx1"/>
              </a:solidFill>
            </a:endParaRPr>
          </a:p>
        </p:txBody>
      </p:sp>
      <p:sp>
        <p:nvSpPr>
          <p:cNvPr id="31"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32"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33"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34" name="TextBox 33">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a:t>
            </a:r>
            <a:r>
              <a:rPr lang="en-US" sz="900" kern="1200" noProof="0" dirty="0" err="1">
                <a:solidFill>
                  <a:schemeClr val="bg1"/>
                </a:solidFill>
                <a:latin typeface="+mj-lt"/>
                <a:ea typeface="+mn-ea"/>
                <a:cs typeface="+mn-cs"/>
              </a:rPr>
              <a:t>Clarivate</a:t>
            </a:r>
            <a:endParaRPr lang="en-US" sz="900" kern="1200" noProof="0" dirty="0">
              <a:solidFill>
                <a:schemeClr val="bg1"/>
              </a:solidFill>
              <a:latin typeface="+mj-lt"/>
              <a:ea typeface="+mn-ea"/>
              <a:cs typeface="+mn-cs"/>
            </a:endParaRPr>
          </a:p>
          <a:p>
            <a:r>
              <a:rPr lang="en-US" sz="900" noProof="0" dirty="0">
                <a:solidFill>
                  <a:schemeClr val="bg1"/>
                </a:solidFill>
              </a:rPr>
              <a:t>Clarivate and its logo, as well as all other trademarks used herein are trademarks of their respective owners and used under license.</a:t>
            </a:r>
          </a:p>
        </p:txBody>
      </p:sp>
      <p:sp>
        <p:nvSpPr>
          <p:cNvPr id="3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grpSp>
        <p:nvGrpSpPr>
          <p:cNvPr id="82" name="Group 81"/>
          <p:cNvGrpSpPr/>
          <p:nvPr userDrawn="1"/>
        </p:nvGrpSpPr>
        <p:grpSpPr>
          <a:xfrm>
            <a:off x="613681" y="1461941"/>
            <a:ext cx="4596305" cy="1148667"/>
            <a:chOff x="531302" y="1372525"/>
            <a:chExt cx="2605284" cy="651089"/>
          </a:xfrm>
        </p:grpSpPr>
        <p:sp>
          <p:nvSpPr>
            <p:cNvPr id="83" name="Freeform 8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10" name="Straight Connector 10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88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0244" cy="443198"/>
          </a:xfrm>
        </p:spPr>
        <p:txBody>
          <a:bodyPr wrap="square">
            <a:spAutoFit/>
          </a:bodyPr>
          <a:lstStyle>
            <a:lvl1pPr>
              <a:defRPr sz="3200"/>
            </a:lvl1pPr>
          </a:lstStyle>
          <a:p>
            <a:r>
              <a:rPr lang="en-US" dirty="0"/>
              <a:t>Header </a:t>
            </a:r>
            <a:r>
              <a:rPr lang="en-US" dirty="0" err="1"/>
              <a:t>avenir</a:t>
            </a:r>
            <a:r>
              <a:rPr lang="en-US" dirty="0"/>
              <a:t> demi 32pt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sz="1200"/>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2912053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5" name="Picture 4" descr="A black background with white text&#10;&#10;Description automatically generated">
            <a:extLst>
              <a:ext uri="{FF2B5EF4-FFF2-40B4-BE49-F238E27FC236}">
                <a16:creationId xmlns:a16="http://schemas.microsoft.com/office/drawing/2014/main" id="{1ECB515D-8660-F864-9EAF-2C624F1D0683}"/>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44155" y="6321277"/>
            <a:ext cx="670567" cy="390702"/>
          </a:xfrm>
          <a:prstGeom prst="rect">
            <a:avLst/>
          </a:prstGeom>
        </p:spPr>
      </p:pic>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624" r:id="rId1"/>
    <p:sldLayoutId id="2147484666" r:id="rId2"/>
    <p:sldLayoutId id="2147484625" r:id="rId3"/>
    <p:sldLayoutId id="2147484626" r:id="rId4"/>
    <p:sldLayoutId id="2147484670" r:id="rId5"/>
    <p:sldLayoutId id="2147484671" r:id="rId6"/>
    <p:sldLayoutId id="2147484621" r:id="rId7"/>
    <p:sldLayoutId id="2147484622" r:id="rId8"/>
    <p:sldLayoutId id="2147484640" r:id="rId9"/>
    <p:sldLayoutId id="2147484641" r:id="rId10"/>
    <p:sldLayoutId id="2147484642" r:id="rId11"/>
    <p:sldLayoutId id="2147484643" r:id="rId12"/>
    <p:sldLayoutId id="2147484644" r:id="rId13"/>
    <p:sldLayoutId id="2147484659" r:id="rId14"/>
    <p:sldLayoutId id="2147484628" r:id="rId15"/>
    <p:sldLayoutId id="2147484652" r:id="rId16"/>
    <p:sldLayoutId id="2147484672" r:id="rId17"/>
    <p:sldLayoutId id="2147484674" r:id="rId18"/>
    <p:sldLayoutId id="2147484629" r:id="rId19"/>
    <p:sldLayoutId id="2147484673" r:id="rId20"/>
    <p:sldLayoutId id="2147484654" r:id="rId21"/>
    <p:sldLayoutId id="2147484655" r:id="rId22"/>
    <p:sldLayoutId id="2147484630" r:id="rId23"/>
    <p:sldLayoutId id="2147484656" r:id="rId24"/>
    <p:sldLayoutId id="2147484657" r:id="rId25"/>
    <p:sldLayoutId id="2147484631" r:id="rId26"/>
    <p:sldLayoutId id="2147484632" r:id="rId27"/>
    <p:sldLayoutId id="2147484633" r:id="rId28"/>
    <p:sldLayoutId id="2147484634" r:id="rId29"/>
    <p:sldLayoutId id="2147484635" r:id="rId30"/>
    <p:sldLayoutId id="2147484675" r:id="rId31"/>
    <p:sldLayoutId id="2147484676" r:id="rId32"/>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9" name="Group 58"/>
          <p:cNvGrpSpPr/>
          <p:nvPr userDrawn="1"/>
        </p:nvGrpSpPr>
        <p:grpSpPr>
          <a:xfrm>
            <a:off x="542628" y="6257177"/>
            <a:ext cx="1561032" cy="390758"/>
            <a:chOff x="531302" y="1372525"/>
            <a:chExt cx="2614849" cy="654549"/>
          </a:xfrm>
        </p:grpSpPr>
        <p:grpSp>
          <p:nvGrpSpPr>
            <p:cNvPr id="60" name="Group 59">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4" name="Freeform 63">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1" name="Freeform 6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2" name="Straight Connector 61"/>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410956059"/>
      </p:ext>
    </p:extLst>
  </p:cSld>
  <p:clrMap bg1="lt1" tx1="dk1" bg2="lt2" tx2="dk2" accent1="accent1" accent2="accent2" accent3="accent3" accent4="accent4" accent5="accent5" accent6="accent6" hlink="hlink" folHlink="folHlink"/>
  <p:sldLayoutIdLst>
    <p:sldLayoutId id="2147484714" r:id="rId1"/>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Materials/010Roadmap/Alma_Roadmap_Highlights_(2024-2025)" TargetMode="External"/><Relationship Id="rId2" Type="http://schemas.openxmlformats.org/officeDocument/2006/relationships/hyperlink" Target="https://knowledge.exlibrisgroup.com/Alma/Product_Materials/010Roadmap/Workflow_Simplification#Circulation_Desk_Redesign" TargetMode="Externa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1" y="2166040"/>
            <a:ext cx="6580017" cy="1346074"/>
          </a:xfrm>
        </p:spPr>
        <p:txBody>
          <a:bodyPr/>
          <a:lstStyle/>
          <a:p>
            <a:pPr marL="0" indent="0" defTabSz="914400" eaLnBrk="1" latinLnBrk="0" hangingPunct="1">
              <a:lnSpc>
                <a:spcPct val="85000"/>
              </a:lnSpc>
              <a:spcBef>
                <a:spcPts val="0"/>
              </a:spcBef>
              <a:buFont typeface="Arial" panose="020B0604020202020204" pitchFamily="34" charset="0"/>
              <a:buNone/>
            </a:pPr>
            <a:r>
              <a:rPr lang="en-US" sz="3600" dirty="0"/>
              <a:t>The Manage Patron Services Page Circulation Desk</a:t>
            </a:r>
          </a:p>
        </p:txBody>
      </p:sp>
      <p:sp>
        <p:nvSpPr>
          <p:cNvPr id="4" name="Text Placeholder 3"/>
          <p:cNvSpPr>
            <a:spLocks noGrp="1"/>
          </p:cNvSpPr>
          <p:nvPr>
            <p:ph type="body" sz="quarter" idx="18"/>
          </p:nvPr>
        </p:nvSpPr>
        <p:spPr/>
        <p:txBody>
          <a:bodyPr/>
          <a:lstStyle/>
          <a:p>
            <a:r>
              <a:rPr lang="en-US" dirty="0"/>
              <a:t>Yoel Kortick</a:t>
            </a:r>
            <a:r>
              <a:rPr lang="en-US"/>
              <a:t>	July </a:t>
            </a:r>
            <a:r>
              <a:rPr lang="en-US" dirty="0"/>
              <a:t>2024</a:t>
            </a:r>
          </a:p>
        </p:txBody>
      </p:sp>
    </p:spTree>
    <p:extLst>
      <p:ext uri="{BB962C8B-B14F-4D97-AF65-F5344CB8AC3E}">
        <p14:creationId xmlns:p14="http://schemas.microsoft.com/office/powerpoint/2010/main" val="260985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5E21-7B33-9F55-E468-9637268C39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8F2A8-1189-630C-97BB-6CC955C5AB94}"/>
              </a:ext>
            </a:extLst>
          </p:cNvPr>
          <p:cNvSpPr>
            <a:spLocks noGrp="1"/>
          </p:cNvSpPr>
          <p:nvPr>
            <p:ph type="title"/>
          </p:nvPr>
        </p:nvSpPr>
        <p:spPr/>
        <p:txBody>
          <a:bodyPr/>
          <a:lstStyle/>
          <a:p>
            <a:r>
              <a:rPr lang="en-US" sz="3200" dirty="0"/>
              <a:t>Accessing the Manage Patron Services page</a:t>
            </a:r>
            <a:endParaRPr lang="en-US" dirty="0"/>
          </a:p>
        </p:txBody>
      </p:sp>
      <p:sp>
        <p:nvSpPr>
          <p:cNvPr id="3" name="Slide Number Placeholder 2">
            <a:extLst>
              <a:ext uri="{FF2B5EF4-FFF2-40B4-BE49-F238E27FC236}">
                <a16:creationId xmlns:a16="http://schemas.microsoft.com/office/drawing/2014/main" id="{0F46180E-BEC8-2F5E-7CFF-18E61E032974}"/>
              </a:ext>
            </a:extLst>
          </p:cNvPr>
          <p:cNvSpPr>
            <a:spLocks noGrp="1"/>
          </p:cNvSpPr>
          <p:nvPr>
            <p:ph type="sldNum" sz="quarter" idx="11"/>
          </p:nvPr>
        </p:nvSpPr>
        <p:spPr/>
        <p:txBody>
          <a:bodyPr/>
          <a:lstStyle/>
          <a:p>
            <a:fld id="{F59CD943-D024-467A-B36E-F11E1285ED75}" type="slidenum">
              <a:rPr lang="en-GB" smtClean="0"/>
              <a:pPr/>
              <a:t>10</a:t>
            </a:fld>
            <a:endParaRPr lang="en-GB" dirty="0"/>
          </a:p>
        </p:txBody>
      </p:sp>
      <p:sp>
        <p:nvSpPr>
          <p:cNvPr id="9" name="TextBox 8">
            <a:extLst>
              <a:ext uri="{FF2B5EF4-FFF2-40B4-BE49-F238E27FC236}">
                <a16:creationId xmlns:a16="http://schemas.microsoft.com/office/drawing/2014/main" id="{BE81967E-D846-D430-E5DF-178DD0266BCB}"/>
              </a:ext>
            </a:extLst>
          </p:cNvPr>
          <p:cNvSpPr txBox="1"/>
          <p:nvPr/>
        </p:nvSpPr>
        <p:spPr>
          <a:xfrm>
            <a:off x="6593406" y="1448465"/>
            <a:ext cx="3516362" cy="719382"/>
          </a:xfrm>
          <a:prstGeom prst="rect">
            <a:avLst/>
          </a:prstGeom>
          <a:solidFill>
            <a:srgbClr val="FFFF00"/>
          </a:solidFill>
          <a:ln>
            <a:solidFill>
              <a:schemeClr val="tx1"/>
            </a:solidFill>
          </a:ln>
        </p:spPr>
        <p:txBody>
          <a:bodyPr wrap="square" rtlCol="0">
            <a:noAutofit/>
          </a:bodyPr>
          <a:lstStyle/>
          <a:p>
            <a:pPr algn="l"/>
            <a:r>
              <a:rPr lang="en-US" dirty="0"/>
              <a:t>Example of new Manage Patron Services page</a:t>
            </a:r>
          </a:p>
        </p:txBody>
      </p:sp>
      <p:pic>
        <p:nvPicPr>
          <p:cNvPr id="5" name="Picture 4">
            <a:extLst>
              <a:ext uri="{FF2B5EF4-FFF2-40B4-BE49-F238E27FC236}">
                <a16:creationId xmlns:a16="http://schemas.microsoft.com/office/drawing/2014/main" id="{F50DDA91-A67C-2A47-375E-9DDD6F1CB26B}"/>
              </a:ext>
            </a:extLst>
          </p:cNvPr>
          <p:cNvPicPr>
            <a:picLocks noChangeAspect="1"/>
          </p:cNvPicPr>
          <p:nvPr/>
        </p:nvPicPr>
        <p:blipFill>
          <a:blip r:embed="rId2"/>
          <a:stretch>
            <a:fillRect/>
          </a:stretch>
        </p:blipFill>
        <p:spPr>
          <a:xfrm>
            <a:off x="0" y="1108732"/>
            <a:ext cx="12192000" cy="4908557"/>
          </a:xfrm>
          <a:prstGeom prst="rect">
            <a:avLst/>
          </a:prstGeom>
          <a:ln>
            <a:solidFill>
              <a:schemeClr val="tx1"/>
            </a:solidFill>
          </a:ln>
        </p:spPr>
      </p:pic>
      <p:sp>
        <p:nvSpPr>
          <p:cNvPr id="6" name="TextBox 5">
            <a:extLst>
              <a:ext uri="{FF2B5EF4-FFF2-40B4-BE49-F238E27FC236}">
                <a16:creationId xmlns:a16="http://schemas.microsoft.com/office/drawing/2014/main" id="{558DF4DB-A3A3-FE8A-B4E7-85FFE1EAF10A}"/>
              </a:ext>
            </a:extLst>
          </p:cNvPr>
          <p:cNvSpPr txBox="1"/>
          <p:nvPr/>
        </p:nvSpPr>
        <p:spPr>
          <a:xfrm>
            <a:off x="7958573" y="778258"/>
            <a:ext cx="2695728" cy="678286"/>
          </a:xfrm>
          <a:prstGeom prst="rect">
            <a:avLst/>
          </a:prstGeom>
          <a:solidFill>
            <a:srgbClr val="FFFF00"/>
          </a:solidFill>
          <a:ln>
            <a:solidFill>
              <a:schemeClr val="tx1"/>
            </a:solidFill>
          </a:ln>
        </p:spPr>
        <p:txBody>
          <a:bodyPr wrap="square" rtlCol="0">
            <a:noAutofit/>
          </a:bodyPr>
          <a:lstStyle/>
          <a:p>
            <a:pPr algn="l"/>
            <a:r>
              <a:rPr lang="en-US" dirty="0"/>
              <a:t>Example of new Manage Patron Services</a:t>
            </a:r>
          </a:p>
        </p:txBody>
      </p:sp>
    </p:spTree>
    <p:extLst>
      <p:ext uri="{BB962C8B-B14F-4D97-AF65-F5344CB8AC3E}">
        <p14:creationId xmlns:p14="http://schemas.microsoft.com/office/powerpoint/2010/main" val="406466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441D-F3ED-3870-883B-9AC2AA1E57F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D24E5BB-8775-D950-48E3-1A88F065EA4D}"/>
              </a:ext>
            </a:extLst>
          </p:cNvPr>
          <p:cNvSpPr>
            <a:spLocks noGrp="1"/>
          </p:cNvSpPr>
          <p:nvPr>
            <p:ph type="body" sz="quarter" idx="16"/>
          </p:nvPr>
        </p:nvSpPr>
        <p:spPr>
          <a:xfrm>
            <a:off x="0" y="2116476"/>
            <a:ext cx="12192000" cy="1414038"/>
          </a:xfrm>
        </p:spPr>
        <p:txBody>
          <a:bodyPr/>
          <a:lstStyle/>
          <a:p>
            <a:r>
              <a:rPr lang="en-US" sz="4800" dirty="0"/>
              <a:t>Manage Patron Services Navigation Pane</a:t>
            </a:r>
          </a:p>
        </p:txBody>
      </p:sp>
      <p:sp>
        <p:nvSpPr>
          <p:cNvPr id="3" name="Slide Number Placeholder 2">
            <a:extLst>
              <a:ext uri="{FF2B5EF4-FFF2-40B4-BE49-F238E27FC236}">
                <a16:creationId xmlns:a16="http://schemas.microsoft.com/office/drawing/2014/main" id="{894DFECA-7D14-AC60-E167-4117AF316A68}"/>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Tree>
    <p:extLst>
      <p:ext uri="{BB962C8B-B14F-4D97-AF65-F5344CB8AC3E}">
        <p14:creationId xmlns:p14="http://schemas.microsoft.com/office/powerpoint/2010/main" val="329626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5E21-7B33-9F55-E468-9637268C39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0DDA91-A67C-2A47-375E-9DDD6F1CB26B}"/>
              </a:ext>
            </a:extLst>
          </p:cNvPr>
          <p:cNvPicPr>
            <a:picLocks noChangeAspect="1"/>
          </p:cNvPicPr>
          <p:nvPr/>
        </p:nvPicPr>
        <p:blipFill>
          <a:blip r:embed="rId3"/>
          <a:stretch>
            <a:fillRect/>
          </a:stretch>
        </p:blipFill>
        <p:spPr>
          <a:xfrm>
            <a:off x="0" y="1108732"/>
            <a:ext cx="12192000" cy="4908557"/>
          </a:xfrm>
          <a:prstGeom prst="rect">
            <a:avLst/>
          </a:prstGeom>
          <a:ln>
            <a:solidFill>
              <a:schemeClr val="tx1"/>
            </a:solidFill>
          </a:ln>
        </p:spPr>
      </p:pic>
      <p:sp>
        <p:nvSpPr>
          <p:cNvPr id="4" name="Title 3">
            <a:extLst>
              <a:ext uri="{FF2B5EF4-FFF2-40B4-BE49-F238E27FC236}">
                <a16:creationId xmlns:a16="http://schemas.microsoft.com/office/drawing/2014/main" id="{2708F2A8-1189-630C-97BB-6CC955C5AB94}"/>
              </a:ext>
            </a:extLst>
          </p:cNvPr>
          <p:cNvSpPr>
            <a:spLocks noGrp="1"/>
          </p:cNvSpPr>
          <p:nvPr>
            <p:ph type="title"/>
          </p:nvPr>
        </p:nvSpPr>
        <p:spPr/>
        <p:txBody>
          <a:bodyPr/>
          <a:lstStyle/>
          <a:p>
            <a:r>
              <a:rPr lang="en-US" sz="3200" dirty="0"/>
              <a:t>Manage Patron Services Navigation Pane</a:t>
            </a:r>
          </a:p>
        </p:txBody>
      </p:sp>
      <p:sp>
        <p:nvSpPr>
          <p:cNvPr id="3" name="Slide Number Placeholder 2">
            <a:extLst>
              <a:ext uri="{FF2B5EF4-FFF2-40B4-BE49-F238E27FC236}">
                <a16:creationId xmlns:a16="http://schemas.microsoft.com/office/drawing/2014/main" id="{0F46180E-BEC8-2F5E-7CFF-18E61E032974}"/>
              </a:ext>
            </a:extLst>
          </p:cNvPr>
          <p:cNvSpPr>
            <a:spLocks noGrp="1"/>
          </p:cNvSpPr>
          <p:nvPr>
            <p:ph type="sldNum" sz="quarter" idx="11"/>
          </p:nvPr>
        </p:nvSpPr>
        <p:spPr/>
        <p:txBody>
          <a:bodyPr/>
          <a:lstStyle/>
          <a:p>
            <a:fld id="{F59CD943-D024-467A-B36E-F11E1285ED75}" type="slidenum">
              <a:rPr lang="en-GB" smtClean="0"/>
              <a:pPr/>
              <a:t>12</a:t>
            </a:fld>
            <a:endParaRPr lang="en-GB" dirty="0"/>
          </a:p>
        </p:txBody>
      </p:sp>
      <p:sp>
        <p:nvSpPr>
          <p:cNvPr id="2" name="Rectangle 1">
            <a:extLst>
              <a:ext uri="{FF2B5EF4-FFF2-40B4-BE49-F238E27FC236}">
                <a16:creationId xmlns:a16="http://schemas.microsoft.com/office/drawing/2014/main" id="{E963FE9A-72DA-CB2D-A390-E7D6BF8576ED}"/>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56D2087B-D9EA-53DE-D2B6-9F1038D57A13}"/>
              </a:ext>
            </a:extLst>
          </p:cNvPr>
          <p:cNvSpPr txBox="1"/>
          <p:nvPr/>
        </p:nvSpPr>
        <p:spPr>
          <a:xfrm>
            <a:off x="3440804" y="1620739"/>
            <a:ext cx="3152602" cy="978623"/>
          </a:xfrm>
          <a:prstGeom prst="rect">
            <a:avLst/>
          </a:prstGeom>
          <a:solidFill>
            <a:srgbClr val="FFFF00"/>
          </a:solidFill>
          <a:ln>
            <a:solidFill>
              <a:schemeClr val="tx1"/>
            </a:solidFill>
          </a:ln>
        </p:spPr>
        <p:txBody>
          <a:bodyPr wrap="square" rtlCol="0">
            <a:noAutofit/>
          </a:bodyPr>
          <a:lstStyle/>
          <a:p>
            <a:pPr algn="l"/>
            <a:r>
              <a:rPr lang="en-US" dirty="0"/>
              <a:t>Click “Done” to end session and return to the patron identification screen</a:t>
            </a:r>
          </a:p>
        </p:txBody>
      </p:sp>
      <p:cxnSp>
        <p:nvCxnSpPr>
          <p:cNvPr id="8" name="Straight Arrow Connector 7">
            <a:extLst>
              <a:ext uri="{FF2B5EF4-FFF2-40B4-BE49-F238E27FC236}">
                <a16:creationId xmlns:a16="http://schemas.microsoft.com/office/drawing/2014/main" id="{9651F856-1306-900F-0F8D-26D8070F25F6}"/>
              </a:ext>
            </a:extLst>
          </p:cNvPr>
          <p:cNvCxnSpPr/>
          <p:nvPr/>
        </p:nvCxnSpPr>
        <p:spPr>
          <a:xfrm flipH="1" flipV="1">
            <a:off x="1448656" y="1448465"/>
            <a:ext cx="1992148" cy="339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41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5E21-7B33-9F55-E468-9637268C39E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CCC1D52-DFED-491B-834D-6DD0D2DA3FDC}"/>
              </a:ext>
            </a:extLst>
          </p:cNvPr>
          <p:cNvPicPr>
            <a:picLocks noChangeAspect="1"/>
          </p:cNvPicPr>
          <p:nvPr/>
        </p:nvPicPr>
        <p:blipFill>
          <a:blip r:embed="rId3"/>
          <a:stretch>
            <a:fillRect/>
          </a:stretch>
        </p:blipFill>
        <p:spPr>
          <a:xfrm>
            <a:off x="0" y="1093634"/>
            <a:ext cx="12192000" cy="4958403"/>
          </a:xfrm>
          <a:prstGeom prst="rect">
            <a:avLst/>
          </a:prstGeom>
          <a:ln>
            <a:solidFill>
              <a:schemeClr val="tx1"/>
            </a:solidFill>
          </a:ln>
        </p:spPr>
      </p:pic>
      <p:sp>
        <p:nvSpPr>
          <p:cNvPr id="4" name="Title 3">
            <a:extLst>
              <a:ext uri="{FF2B5EF4-FFF2-40B4-BE49-F238E27FC236}">
                <a16:creationId xmlns:a16="http://schemas.microsoft.com/office/drawing/2014/main" id="{2708F2A8-1189-630C-97BB-6CC955C5AB94}"/>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0F46180E-BEC8-2F5E-7CFF-18E61E032974}"/>
              </a:ext>
            </a:extLst>
          </p:cNvPr>
          <p:cNvSpPr>
            <a:spLocks noGrp="1"/>
          </p:cNvSpPr>
          <p:nvPr>
            <p:ph type="sldNum" sz="quarter" idx="11"/>
          </p:nvPr>
        </p:nvSpPr>
        <p:spPr/>
        <p:txBody>
          <a:bodyPr/>
          <a:lstStyle/>
          <a:p>
            <a:fld id="{F59CD943-D024-467A-B36E-F11E1285ED75}" type="slidenum">
              <a:rPr lang="en-GB" smtClean="0"/>
              <a:pPr/>
              <a:t>13</a:t>
            </a:fld>
            <a:endParaRPr lang="en-GB" dirty="0"/>
          </a:p>
        </p:txBody>
      </p:sp>
      <p:sp>
        <p:nvSpPr>
          <p:cNvPr id="2" name="Rectangle 1">
            <a:extLst>
              <a:ext uri="{FF2B5EF4-FFF2-40B4-BE49-F238E27FC236}">
                <a16:creationId xmlns:a16="http://schemas.microsoft.com/office/drawing/2014/main" id="{E963FE9A-72DA-CB2D-A390-E7D6BF8576ED}"/>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56D2087B-D9EA-53DE-D2B6-9F1038D57A13}"/>
              </a:ext>
            </a:extLst>
          </p:cNvPr>
          <p:cNvSpPr txBox="1"/>
          <p:nvPr/>
        </p:nvSpPr>
        <p:spPr>
          <a:xfrm>
            <a:off x="3440803" y="1620739"/>
            <a:ext cx="4069605" cy="1808261"/>
          </a:xfrm>
          <a:prstGeom prst="rect">
            <a:avLst/>
          </a:prstGeom>
          <a:solidFill>
            <a:srgbClr val="FFFF00"/>
          </a:solidFill>
          <a:ln>
            <a:solidFill>
              <a:schemeClr val="tx1"/>
            </a:solidFill>
          </a:ln>
        </p:spPr>
        <p:txBody>
          <a:bodyPr wrap="square" rtlCol="0">
            <a:noAutofit/>
          </a:bodyPr>
          <a:lstStyle/>
          <a:p>
            <a:pPr algn="l"/>
            <a:r>
              <a:rPr lang="en-US" dirty="0"/>
              <a:t>Click “More Actions” to</a:t>
            </a:r>
          </a:p>
          <a:p>
            <a:pPr marL="285750" indent="-285750" algn="l">
              <a:buFont typeface="Arial" panose="020B0604020202020204" pitchFamily="34" charset="0"/>
              <a:buChar char="•"/>
            </a:pPr>
            <a:r>
              <a:rPr lang="en-US" dirty="0"/>
              <a:t>Access “Quick User Management”</a:t>
            </a:r>
          </a:p>
          <a:p>
            <a:pPr marL="285750" indent="-285750" algn="l">
              <a:buFont typeface="Arial" panose="020B0604020202020204" pitchFamily="34" charset="0"/>
              <a:buChar char="•"/>
            </a:pPr>
            <a:r>
              <a:rPr lang="en-US" dirty="0"/>
              <a:t>Send Activity Report</a:t>
            </a:r>
          </a:p>
          <a:p>
            <a:pPr marL="285750" indent="-285750" algn="l">
              <a:buFont typeface="Arial" panose="020B0604020202020204" pitchFamily="34" charset="0"/>
              <a:buChar char="•"/>
            </a:pPr>
            <a:r>
              <a:rPr lang="en-US" dirty="0"/>
              <a:t>Send Requests Report</a:t>
            </a:r>
          </a:p>
          <a:p>
            <a:pPr marL="285750" indent="-285750" algn="l">
              <a:buFont typeface="Arial" panose="020B0604020202020204" pitchFamily="34" charset="0"/>
              <a:buChar char="•"/>
            </a:pPr>
            <a:r>
              <a:rPr lang="en-US" dirty="0"/>
              <a:t>Send Return Receipt</a:t>
            </a:r>
          </a:p>
          <a:p>
            <a:pPr marL="285750" indent="-285750" algn="l">
              <a:buFont typeface="Arial" panose="020B0604020202020204" pitchFamily="34" charset="0"/>
              <a:buChar char="•"/>
            </a:pPr>
            <a:r>
              <a:rPr lang="en-US" dirty="0"/>
              <a:t>Send Loan Receipt</a:t>
            </a:r>
          </a:p>
        </p:txBody>
      </p:sp>
      <p:cxnSp>
        <p:nvCxnSpPr>
          <p:cNvPr id="8" name="Straight Arrow Connector 7">
            <a:extLst>
              <a:ext uri="{FF2B5EF4-FFF2-40B4-BE49-F238E27FC236}">
                <a16:creationId xmlns:a16="http://schemas.microsoft.com/office/drawing/2014/main" id="{9651F856-1306-900F-0F8D-26D8070F25F6}"/>
              </a:ext>
            </a:extLst>
          </p:cNvPr>
          <p:cNvCxnSpPr>
            <a:cxnSpLocks/>
          </p:cNvCxnSpPr>
          <p:nvPr/>
        </p:nvCxnSpPr>
        <p:spPr>
          <a:xfrm flipH="1" flipV="1">
            <a:off x="1839074" y="1448465"/>
            <a:ext cx="1601730" cy="339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99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5E21-7B33-9F55-E468-9637268C39E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56192F-0966-40B7-9803-4779B3C883B3}"/>
              </a:ext>
            </a:extLst>
          </p:cNvPr>
          <p:cNvPicPr>
            <a:picLocks noChangeAspect="1"/>
          </p:cNvPicPr>
          <p:nvPr/>
        </p:nvPicPr>
        <p:blipFill>
          <a:blip r:embed="rId3"/>
          <a:stretch>
            <a:fillRect/>
          </a:stretch>
        </p:blipFill>
        <p:spPr>
          <a:xfrm>
            <a:off x="0" y="1061018"/>
            <a:ext cx="12192000" cy="4735964"/>
          </a:xfrm>
          <a:prstGeom prst="rect">
            <a:avLst/>
          </a:prstGeom>
          <a:ln>
            <a:solidFill>
              <a:schemeClr val="tx1"/>
            </a:solidFill>
          </a:ln>
        </p:spPr>
      </p:pic>
      <p:sp>
        <p:nvSpPr>
          <p:cNvPr id="4" name="Title 3">
            <a:extLst>
              <a:ext uri="{FF2B5EF4-FFF2-40B4-BE49-F238E27FC236}">
                <a16:creationId xmlns:a16="http://schemas.microsoft.com/office/drawing/2014/main" id="{2708F2A8-1189-630C-97BB-6CC955C5AB94}"/>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0F46180E-BEC8-2F5E-7CFF-18E61E032974}"/>
              </a:ext>
            </a:extLst>
          </p:cNvPr>
          <p:cNvSpPr>
            <a:spLocks noGrp="1"/>
          </p:cNvSpPr>
          <p:nvPr>
            <p:ph type="sldNum" sz="quarter" idx="11"/>
          </p:nvPr>
        </p:nvSpPr>
        <p:spPr/>
        <p:txBody>
          <a:bodyPr/>
          <a:lstStyle/>
          <a:p>
            <a:fld id="{F59CD943-D024-467A-B36E-F11E1285ED75}" type="slidenum">
              <a:rPr lang="en-GB" smtClean="0"/>
              <a:pPr/>
              <a:t>14</a:t>
            </a:fld>
            <a:endParaRPr lang="en-GB" dirty="0"/>
          </a:p>
        </p:txBody>
      </p:sp>
      <p:sp>
        <p:nvSpPr>
          <p:cNvPr id="2" name="Rectangle 1">
            <a:extLst>
              <a:ext uri="{FF2B5EF4-FFF2-40B4-BE49-F238E27FC236}">
                <a16:creationId xmlns:a16="http://schemas.microsoft.com/office/drawing/2014/main" id="{E963FE9A-72DA-CB2D-A390-E7D6BF8576ED}"/>
              </a:ext>
            </a:extLst>
          </p:cNvPr>
          <p:cNvSpPr/>
          <p:nvPr/>
        </p:nvSpPr>
        <p:spPr>
          <a:xfrm>
            <a:off x="102742" y="1061018"/>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56D2087B-D9EA-53DE-D2B6-9F1038D57A13}"/>
              </a:ext>
            </a:extLst>
          </p:cNvPr>
          <p:cNvSpPr txBox="1"/>
          <p:nvPr/>
        </p:nvSpPr>
        <p:spPr>
          <a:xfrm>
            <a:off x="3440803" y="1620739"/>
            <a:ext cx="4069605" cy="1379315"/>
          </a:xfrm>
          <a:prstGeom prst="rect">
            <a:avLst/>
          </a:prstGeom>
          <a:solidFill>
            <a:srgbClr val="FFFF00"/>
          </a:solidFill>
          <a:ln>
            <a:solidFill>
              <a:schemeClr val="tx1"/>
            </a:solidFill>
          </a:ln>
        </p:spPr>
        <p:txBody>
          <a:bodyPr wrap="square" rtlCol="0">
            <a:noAutofit/>
          </a:bodyPr>
          <a:lstStyle/>
          <a:p>
            <a:pPr algn="l"/>
            <a:r>
              <a:rPr lang="en-US" dirty="0"/>
              <a:t>Click the link of the Patron’s name to open the “User Details” screen in a sliding panel where the patron can be viewed and updated</a:t>
            </a:r>
          </a:p>
        </p:txBody>
      </p:sp>
      <p:cxnSp>
        <p:nvCxnSpPr>
          <p:cNvPr id="8" name="Straight Arrow Connector 7">
            <a:extLst>
              <a:ext uri="{FF2B5EF4-FFF2-40B4-BE49-F238E27FC236}">
                <a16:creationId xmlns:a16="http://schemas.microsoft.com/office/drawing/2014/main" id="{9651F856-1306-900F-0F8D-26D8070F25F6}"/>
              </a:ext>
            </a:extLst>
          </p:cNvPr>
          <p:cNvCxnSpPr>
            <a:cxnSpLocks/>
          </p:cNvCxnSpPr>
          <p:nvPr/>
        </p:nvCxnSpPr>
        <p:spPr>
          <a:xfrm flipH="1" flipV="1">
            <a:off x="914400" y="1725868"/>
            <a:ext cx="2526403" cy="6885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47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5E21-7B33-9F55-E468-9637268C39E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A677590-A9A4-7F82-19E9-FA952A9CF400}"/>
              </a:ext>
            </a:extLst>
          </p:cNvPr>
          <p:cNvPicPr>
            <a:picLocks noChangeAspect="1"/>
          </p:cNvPicPr>
          <p:nvPr/>
        </p:nvPicPr>
        <p:blipFill>
          <a:blip r:embed="rId3"/>
          <a:stretch>
            <a:fillRect/>
          </a:stretch>
        </p:blipFill>
        <p:spPr>
          <a:xfrm>
            <a:off x="0" y="814003"/>
            <a:ext cx="12192000" cy="5229994"/>
          </a:xfrm>
          <a:prstGeom prst="rect">
            <a:avLst/>
          </a:prstGeom>
        </p:spPr>
      </p:pic>
      <p:sp>
        <p:nvSpPr>
          <p:cNvPr id="4" name="Title 3">
            <a:extLst>
              <a:ext uri="{FF2B5EF4-FFF2-40B4-BE49-F238E27FC236}">
                <a16:creationId xmlns:a16="http://schemas.microsoft.com/office/drawing/2014/main" id="{2708F2A8-1189-630C-97BB-6CC955C5AB94}"/>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0F46180E-BEC8-2F5E-7CFF-18E61E032974}"/>
              </a:ext>
            </a:extLst>
          </p:cNvPr>
          <p:cNvSpPr>
            <a:spLocks noGrp="1"/>
          </p:cNvSpPr>
          <p:nvPr>
            <p:ph type="sldNum" sz="quarter" idx="11"/>
          </p:nvPr>
        </p:nvSpPr>
        <p:spPr/>
        <p:txBody>
          <a:bodyPr/>
          <a:lstStyle/>
          <a:p>
            <a:fld id="{F59CD943-D024-467A-B36E-F11E1285ED75}" type="slidenum">
              <a:rPr lang="en-GB" smtClean="0"/>
              <a:pPr/>
              <a:t>15</a:t>
            </a:fld>
            <a:endParaRPr lang="en-GB" dirty="0"/>
          </a:p>
        </p:txBody>
      </p:sp>
      <p:sp>
        <p:nvSpPr>
          <p:cNvPr id="6" name="TextBox 5">
            <a:extLst>
              <a:ext uri="{FF2B5EF4-FFF2-40B4-BE49-F238E27FC236}">
                <a16:creationId xmlns:a16="http://schemas.microsoft.com/office/drawing/2014/main" id="{56D2087B-D9EA-53DE-D2B6-9F1038D57A13}"/>
              </a:ext>
            </a:extLst>
          </p:cNvPr>
          <p:cNvSpPr txBox="1"/>
          <p:nvPr/>
        </p:nvSpPr>
        <p:spPr>
          <a:xfrm>
            <a:off x="173621" y="2483769"/>
            <a:ext cx="4295637" cy="1194380"/>
          </a:xfrm>
          <a:prstGeom prst="rect">
            <a:avLst/>
          </a:prstGeom>
          <a:solidFill>
            <a:srgbClr val="FFFF00"/>
          </a:solidFill>
          <a:ln>
            <a:solidFill>
              <a:schemeClr val="tx1"/>
            </a:solidFill>
          </a:ln>
        </p:spPr>
        <p:txBody>
          <a:bodyPr wrap="square" rtlCol="0">
            <a:noAutofit/>
          </a:bodyPr>
          <a:lstStyle/>
          <a:p>
            <a:pPr algn="l"/>
            <a:r>
              <a:rPr lang="en-US" dirty="0"/>
              <a:t>We have clicked the link of the Patron’s name to open the “User Details” screen in a sliding panel where the patron can be viewed and updated</a:t>
            </a:r>
          </a:p>
        </p:txBody>
      </p:sp>
    </p:spTree>
    <p:extLst>
      <p:ext uri="{BB962C8B-B14F-4D97-AF65-F5344CB8AC3E}">
        <p14:creationId xmlns:p14="http://schemas.microsoft.com/office/powerpoint/2010/main" val="146709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5E21-7B33-9F55-E468-9637268C39E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FE81CF2-B48F-9AF2-9594-213293829EE1}"/>
              </a:ext>
            </a:extLst>
          </p:cNvPr>
          <p:cNvPicPr>
            <a:picLocks noChangeAspect="1"/>
          </p:cNvPicPr>
          <p:nvPr/>
        </p:nvPicPr>
        <p:blipFill>
          <a:blip r:embed="rId3"/>
          <a:stretch>
            <a:fillRect/>
          </a:stretch>
        </p:blipFill>
        <p:spPr>
          <a:xfrm>
            <a:off x="0" y="1216792"/>
            <a:ext cx="12192000" cy="4773731"/>
          </a:xfrm>
          <a:prstGeom prst="rect">
            <a:avLst/>
          </a:prstGeom>
          <a:ln>
            <a:solidFill>
              <a:schemeClr val="tx1"/>
            </a:solidFill>
          </a:ln>
        </p:spPr>
      </p:pic>
      <p:sp>
        <p:nvSpPr>
          <p:cNvPr id="4" name="Title 3">
            <a:extLst>
              <a:ext uri="{FF2B5EF4-FFF2-40B4-BE49-F238E27FC236}">
                <a16:creationId xmlns:a16="http://schemas.microsoft.com/office/drawing/2014/main" id="{2708F2A8-1189-630C-97BB-6CC955C5AB94}"/>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0F46180E-BEC8-2F5E-7CFF-18E61E032974}"/>
              </a:ext>
            </a:extLst>
          </p:cNvPr>
          <p:cNvSpPr>
            <a:spLocks noGrp="1"/>
          </p:cNvSpPr>
          <p:nvPr>
            <p:ph type="sldNum" sz="quarter" idx="11"/>
          </p:nvPr>
        </p:nvSpPr>
        <p:spPr/>
        <p:txBody>
          <a:bodyPr/>
          <a:lstStyle/>
          <a:p>
            <a:fld id="{F59CD943-D024-467A-B36E-F11E1285ED75}" type="slidenum">
              <a:rPr lang="en-GB" smtClean="0"/>
              <a:pPr/>
              <a:t>16</a:t>
            </a:fld>
            <a:endParaRPr lang="en-GB" dirty="0"/>
          </a:p>
        </p:txBody>
      </p:sp>
      <p:sp>
        <p:nvSpPr>
          <p:cNvPr id="2" name="Rectangle 1">
            <a:extLst>
              <a:ext uri="{FF2B5EF4-FFF2-40B4-BE49-F238E27FC236}">
                <a16:creationId xmlns:a16="http://schemas.microsoft.com/office/drawing/2014/main" id="{E963FE9A-72DA-CB2D-A390-E7D6BF8576ED}"/>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56D2087B-D9EA-53DE-D2B6-9F1038D57A13}"/>
              </a:ext>
            </a:extLst>
          </p:cNvPr>
          <p:cNvSpPr txBox="1"/>
          <p:nvPr/>
        </p:nvSpPr>
        <p:spPr>
          <a:xfrm>
            <a:off x="133564" y="3657599"/>
            <a:ext cx="4633645" cy="1787704"/>
          </a:xfrm>
          <a:prstGeom prst="rect">
            <a:avLst/>
          </a:prstGeom>
          <a:solidFill>
            <a:srgbClr val="FFFF00"/>
          </a:solidFill>
          <a:ln>
            <a:solidFill>
              <a:schemeClr val="tx1"/>
            </a:solidFill>
          </a:ln>
        </p:spPr>
        <p:txBody>
          <a:bodyPr wrap="square" rtlCol="0">
            <a:noAutofit/>
          </a:bodyPr>
          <a:lstStyle/>
          <a:p>
            <a:pPr algn="l"/>
            <a:r>
              <a:rPr lang="en-US" dirty="0"/>
              <a:t>“More Actions &gt; Quick User Management” opens a sliding panel with the “Quick User management” screen, allowing the staff user to edit (and view) the user details without “losing context” (leaving the Manage Patron Services page).</a:t>
            </a:r>
          </a:p>
        </p:txBody>
      </p:sp>
      <p:sp>
        <p:nvSpPr>
          <p:cNvPr id="9" name="Rectangle 8">
            <a:extLst>
              <a:ext uri="{FF2B5EF4-FFF2-40B4-BE49-F238E27FC236}">
                <a16:creationId xmlns:a16="http://schemas.microsoft.com/office/drawing/2014/main" id="{42DA6853-A626-6047-19C6-D8DCD0D5419A}"/>
              </a:ext>
            </a:extLst>
          </p:cNvPr>
          <p:cNvSpPr/>
          <p:nvPr/>
        </p:nvSpPr>
        <p:spPr>
          <a:xfrm>
            <a:off x="3183272" y="1190093"/>
            <a:ext cx="1849348" cy="33048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TextBox 9">
            <a:extLst>
              <a:ext uri="{FF2B5EF4-FFF2-40B4-BE49-F238E27FC236}">
                <a16:creationId xmlns:a16="http://schemas.microsoft.com/office/drawing/2014/main" id="{BE3990AE-457A-5056-DC7A-21A6FFEC2DF5}"/>
              </a:ext>
            </a:extLst>
          </p:cNvPr>
          <p:cNvSpPr txBox="1"/>
          <p:nvPr/>
        </p:nvSpPr>
        <p:spPr>
          <a:xfrm>
            <a:off x="9718496" y="2482928"/>
            <a:ext cx="1787704" cy="702061"/>
          </a:xfrm>
          <a:prstGeom prst="rect">
            <a:avLst/>
          </a:prstGeom>
          <a:solidFill>
            <a:srgbClr val="FFFF00"/>
          </a:solidFill>
          <a:ln>
            <a:solidFill>
              <a:schemeClr val="tx1"/>
            </a:solidFill>
          </a:ln>
        </p:spPr>
        <p:txBody>
          <a:bodyPr wrap="square" rtlCol="0">
            <a:noAutofit/>
          </a:bodyPr>
          <a:lstStyle/>
          <a:p>
            <a:pPr algn="l"/>
            <a:r>
              <a:rPr lang="en-US" dirty="0"/>
              <a:t>Link to full User Details page</a:t>
            </a:r>
          </a:p>
        </p:txBody>
      </p:sp>
      <p:cxnSp>
        <p:nvCxnSpPr>
          <p:cNvPr id="12" name="Straight Arrow Connector 11">
            <a:extLst>
              <a:ext uri="{FF2B5EF4-FFF2-40B4-BE49-F238E27FC236}">
                <a16:creationId xmlns:a16="http://schemas.microsoft.com/office/drawing/2014/main" id="{FE09A5E7-5A64-2739-4610-2CAC6D14A498}"/>
              </a:ext>
            </a:extLst>
          </p:cNvPr>
          <p:cNvCxnSpPr>
            <a:cxnSpLocks/>
          </p:cNvCxnSpPr>
          <p:nvPr/>
        </p:nvCxnSpPr>
        <p:spPr>
          <a:xfrm flipH="1" flipV="1">
            <a:off x="9205645" y="2143690"/>
            <a:ext cx="512851" cy="339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8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81DF-E782-1FF5-59CE-19D6819418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CD07B1-8914-964E-091B-2F3DEF410343}"/>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88BA21BF-3DA8-9B4B-DB52-F47B679CFCC2}"/>
              </a:ext>
            </a:extLst>
          </p:cNvPr>
          <p:cNvSpPr>
            <a:spLocks noGrp="1"/>
          </p:cNvSpPr>
          <p:nvPr>
            <p:ph type="sldNum" sz="quarter" idx="11"/>
          </p:nvPr>
        </p:nvSpPr>
        <p:spPr/>
        <p:txBody>
          <a:bodyPr/>
          <a:lstStyle/>
          <a:p>
            <a:fld id="{F59CD943-D024-467A-B36E-F11E1285ED75}" type="slidenum">
              <a:rPr lang="en-GB" smtClean="0"/>
              <a:pPr/>
              <a:t>17</a:t>
            </a:fld>
            <a:endParaRPr lang="en-GB" dirty="0"/>
          </a:p>
        </p:txBody>
      </p:sp>
      <p:pic>
        <p:nvPicPr>
          <p:cNvPr id="2" name="Picture 1">
            <a:extLst>
              <a:ext uri="{FF2B5EF4-FFF2-40B4-BE49-F238E27FC236}">
                <a16:creationId xmlns:a16="http://schemas.microsoft.com/office/drawing/2014/main" id="{7D63219C-0E1E-816A-D35A-A0DF2C5A3864}"/>
              </a:ext>
            </a:extLst>
          </p:cNvPr>
          <p:cNvPicPr>
            <a:picLocks noChangeAspect="1"/>
          </p:cNvPicPr>
          <p:nvPr/>
        </p:nvPicPr>
        <p:blipFill>
          <a:blip r:embed="rId2"/>
          <a:stretch>
            <a:fillRect/>
          </a:stretch>
        </p:blipFill>
        <p:spPr>
          <a:xfrm>
            <a:off x="0" y="1108732"/>
            <a:ext cx="12192000" cy="4908557"/>
          </a:xfrm>
          <a:prstGeom prst="rect">
            <a:avLst/>
          </a:prstGeom>
          <a:ln>
            <a:solidFill>
              <a:schemeClr val="tx1"/>
            </a:solidFill>
          </a:ln>
        </p:spPr>
      </p:pic>
      <p:sp>
        <p:nvSpPr>
          <p:cNvPr id="6" name="Rectangle 5">
            <a:extLst>
              <a:ext uri="{FF2B5EF4-FFF2-40B4-BE49-F238E27FC236}">
                <a16:creationId xmlns:a16="http://schemas.microsoft.com/office/drawing/2014/main" id="{D38E3ACA-7298-3E3E-A910-988B0F297F27}"/>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91E9B2AE-8E57-D838-8E03-1BC1E5C5FDA0}"/>
              </a:ext>
            </a:extLst>
          </p:cNvPr>
          <p:cNvSpPr txBox="1"/>
          <p:nvPr/>
        </p:nvSpPr>
        <p:spPr>
          <a:xfrm>
            <a:off x="3440804" y="1620739"/>
            <a:ext cx="2857254" cy="978623"/>
          </a:xfrm>
          <a:prstGeom prst="rect">
            <a:avLst/>
          </a:prstGeom>
          <a:solidFill>
            <a:srgbClr val="FFFF00"/>
          </a:solidFill>
          <a:ln>
            <a:solidFill>
              <a:schemeClr val="tx1"/>
            </a:solidFill>
          </a:ln>
        </p:spPr>
        <p:txBody>
          <a:bodyPr wrap="square" rtlCol="0">
            <a:noAutofit/>
          </a:bodyPr>
          <a:lstStyle/>
          <a:p>
            <a:pPr algn="l"/>
            <a:r>
              <a:rPr lang="en-US" dirty="0"/>
              <a:t>Toggle between Loans, Returns, Requests, and Fines and Fees.</a:t>
            </a:r>
          </a:p>
        </p:txBody>
      </p:sp>
      <p:cxnSp>
        <p:nvCxnSpPr>
          <p:cNvPr id="10" name="Straight Arrow Connector 9">
            <a:extLst>
              <a:ext uri="{FF2B5EF4-FFF2-40B4-BE49-F238E27FC236}">
                <a16:creationId xmlns:a16="http://schemas.microsoft.com/office/drawing/2014/main" id="{70C9FBAF-5EAE-EF14-1972-55195D5CF71E}"/>
              </a:ext>
            </a:extLst>
          </p:cNvPr>
          <p:cNvCxnSpPr>
            <a:cxnSpLocks/>
          </p:cNvCxnSpPr>
          <p:nvPr/>
        </p:nvCxnSpPr>
        <p:spPr>
          <a:xfrm flipH="1">
            <a:off x="1428108" y="2137025"/>
            <a:ext cx="2012696" cy="462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08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81DF-E782-1FF5-59CE-19D6819418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CD07B1-8914-964E-091B-2F3DEF410343}"/>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88BA21BF-3DA8-9B4B-DB52-F47B679CFCC2}"/>
              </a:ext>
            </a:extLst>
          </p:cNvPr>
          <p:cNvSpPr>
            <a:spLocks noGrp="1"/>
          </p:cNvSpPr>
          <p:nvPr>
            <p:ph type="sldNum" sz="quarter" idx="11"/>
          </p:nvPr>
        </p:nvSpPr>
        <p:spPr/>
        <p:txBody>
          <a:bodyPr/>
          <a:lstStyle/>
          <a:p>
            <a:fld id="{F59CD943-D024-467A-B36E-F11E1285ED75}" type="slidenum">
              <a:rPr lang="en-GB" smtClean="0"/>
              <a:pPr/>
              <a:t>18</a:t>
            </a:fld>
            <a:endParaRPr lang="en-GB" dirty="0"/>
          </a:p>
        </p:txBody>
      </p:sp>
      <p:pic>
        <p:nvPicPr>
          <p:cNvPr id="2" name="Picture 1">
            <a:extLst>
              <a:ext uri="{FF2B5EF4-FFF2-40B4-BE49-F238E27FC236}">
                <a16:creationId xmlns:a16="http://schemas.microsoft.com/office/drawing/2014/main" id="{7D63219C-0E1E-816A-D35A-A0DF2C5A3864}"/>
              </a:ext>
            </a:extLst>
          </p:cNvPr>
          <p:cNvPicPr>
            <a:picLocks noChangeAspect="1"/>
          </p:cNvPicPr>
          <p:nvPr/>
        </p:nvPicPr>
        <p:blipFill>
          <a:blip r:embed="rId2"/>
          <a:stretch>
            <a:fillRect/>
          </a:stretch>
        </p:blipFill>
        <p:spPr>
          <a:xfrm>
            <a:off x="0" y="1108732"/>
            <a:ext cx="12192000" cy="4908557"/>
          </a:xfrm>
          <a:prstGeom prst="rect">
            <a:avLst/>
          </a:prstGeom>
          <a:ln>
            <a:solidFill>
              <a:schemeClr val="tx1"/>
            </a:solidFill>
          </a:ln>
        </p:spPr>
      </p:pic>
      <p:sp>
        <p:nvSpPr>
          <p:cNvPr id="6" name="Rectangle 5">
            <a:extLst>
              <a:ext uri="{FF2B5EF4-FFF2-40B4-BE49-F238E27FC236}">
                <a16:creationId xmlns:a16="http://schemas.microsoft.com/office/drawing/2014/main" id="{D38E3ACA-7298-3E3E-A910-988B0F297F27}"/>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91E9B2AE-8E57-D838-8E03-1BC1E5C5FDA0}"/>
              </a:ext>
            </a:extLst>
          </p:cNvPr>
          <p:cNvSpPr txBox="1"/>
          <p:nvPr/>
        </p:nvSpPr>
        <p:spPr>
          <a:xfrm>
            <a:off x="2966478" y="3673896"/>
            <a:ext cx="4120977" cy="1808261"/>
          </a:xfrm>
          <a:prstGeom prst="rect">
            <a:avLst/>
          </a:prstGeom>
          <a:solidFill>
            <a:srgbClr val="FFFF00"/>
          </a:solidFill>
          <a:ln>
            <a:solidFill>
              <a:schemeClr val="tx1"/>
            </a:solidFill>
          </a:ln>
        </p:spPr>
        <p:txBody>
          <a:bodyPr wrap="square" rtlCol="0">
            <a:noAutofit/>
          </a:bodyPr>
          <a:lstStyle/>
          <a:p>
            <a:pPr algn="l"/>
            <a:r>
              <a:rPr lang="en-US" dirty="0"/>
              <a:t>View information pertaining to</a:t>
            </a:r>
          </a:p>
          <a:p>
            <a:pPr marL="285750" indent="-285750" algn="l">
              <a:buFont typeface="Arial" panose="020B0604020202020204" pitchFamily="34" charset="0"/>
              <a:buChar char="•"/>
            </a:pPr>
            <a:r>
              <a:rPr lang="en-US" dirty="0"/>
              <a:t>Patron User Group</a:t>
            </a:r>
          </a:p>
          <a:p>
            <a:pPr marL="285750" indent="-285750" algn="l">
              <a:buFont typeface="Arial" panose="020B0604020202020204" pitchFamily="34" charset="0"/>
              <a:buChar char="•"/>
            </a:pPr>
            <a:r>
              <a:rPr lang="en-US" dirty="0"/>
              <a:t>Fines and Fees</a:t>
            </a:r>
          </a:p>
          <a:p>
            <a:pPr marL="285750" indent="-285750" algn="l">
              <a:buFont typeface="Arial" panose="020B0604020202020204" pitchFamily="34" charset="0"/>
              <a:buChar char="•"/>
            </a:pPr>
            <a:r>
              <a:rPr lang="en-US" dirty="0"/>
              <a:t>System generated notes</a:t>
            </a:r>
          </a:p>
          <a:p>
            <a:pPr marL="285750" indent="-285750" algn="l">
              <a:buFont typeface="Arial" panose="020B0604020202020204" pitchFamily="34" charset="0"/>
              <a:buChar char="•"/>
            </a:pPr>
            <a:r>
              <a:rPr lang="en-US" dirty="0"/>
              <a:t>User generated notes</a:t>
            </a:r>
          </a:p>
          <a:p>
            <a:pPr algn="l"/>
            <a:r>
              <a:rPr lang="en-US" dirty="0"/>
              <a:t>Can also access and manage notes</a:t>
            </a:r>
          </a:p>
        </p:txBody>
      </p:sp>
      <p:cxnSp>
        <p:nvCxnSpPr>
          <p:cNvPr id="10" name="Straight Arrow Connector 9">
            <a:extLst>
              <a:ext uri="{FF2B5EF4-FFF2-40B4-BE49-F238E27FC236}">
                <a16:creationId xmlns:a16="http://schemas.microsoft.com/office/drawing/2014/main" id="{70C9FBAF-5EAE-EF14-1972-55195D5CF71E}"/>
              </a:ext>
            </a:extLst>
          </p:cNvPr>
          <p:cNvCxnSpPr>
            <a:cxnSpLocks/>
          </p:cNvCxnSpPr>
          <p:nvPr/>
        </p:nvCxnSpPr>
        <p:spPr>
          <a:xfrm flipH="1" flipV="1">
            <a:off x="1643865" y="3673896"/>
            <a:ext cx="1322613" cy="312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CD0F6D0-EB0C-6906-EC41-ECA7D1ECECF2}"/>
              </a:ext>
            </a:extLst>
          </p:cNvPr>
          <p:cNvCxnSpPr>
            <a:cxnSpLocks/>
          </p:cNvCxnSpPr>
          <p:nvPr/>
        </p:nvCxnSpPr>
        <p:spPr>
          <a:xfrm flipH="1" flipV="1">
            <a:off x="1643865" y="4265549"/>
            <a:ext cx="1322613" cy="312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2476278-8ABB-17E1-A474-A0945CD6A65F}"/>
              </a:ext>
            </a:extLst>
          </p:cNvPr>
          <p:cNvCxnSpPr>
            <a:cxnSpLocks/>
          </p:cNvCxnSpPr>
          <p:nvPr/>
        </p:nvCxnSpPr>
        <p:spPr>
          <a:xfrm flipH="1">
            <a:off x="1561672" y="4857202"/>
            <a:ext cx="1404805" cy="3875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B31D26-E470-8F8D-CB36-19417C631F48}"/>
              </a:ext>
            </a:extLst>
          </p:cNvPr>
          <p:cNvSpPr/>
          <p:nvPr/>
        </p:nvSpPr>
        <p:spPr>
          <a:xfrm>
            <a:off x="133564" y="5671335"/>
            <a:ext cx="1068512" cy="24658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TextBox 13">
            <a:extLst>
              <a:ext uri="{FF2B5EF4-FFF2-40B4-BE49-F238E27FC236}">
                <a16:creationId xmlns:a16="http://schemas.microsoft.com/office/drawing/2014/main" id="{2DDA7D16-49AD-D9C3-6928-9BEFE1FE125B}"/>
              </a:ext>
            </a:extLst>
          </p:cNvPr>
          <p:cNvSpPr txBox="1"/>
          <p:nvPr/>
        </p:nvSpPr>
        <p:spPr>
          <a:xfrm>
            <a:off x="2995590" y="6004413"/>
            <a:ext cx="4120977" cy="484759"/>
          </a:xfrm>
          <a:prstGeom prst="rect">
            <a:avLst/>
          </a:prstGeom>
          <a:solidFill>
            <a:srgbClr val="FFFF00"/>
          </a:solidFill>
          <a:ln>
            <a:solidFill>
              <a:schemeClr val="tx1"/>
            </a:solidFill>
          </a:ln>
        </p:spPr>
        <p:txBody>
          <a:bodyPr wrap="square" rtlCol="0">
            <a:noAutofit/>
          </a:bodyPr>
          <a:lstStyle/>
          <a:p>
            <a:pPr algn="l"/>
            <a:r>
              <a:rPr lang="en-US" dirty="0"/>
              <a:t>We will now click “Manage notes”</a:t>
            </a:r>
          </a:p>
        </p:txBody>
      </p:sp>
      <p:cxnSp>
        <p:nvCxnSpPr>
          <p:cNvPr id="15" name="Straight Arrow Connector 14">
            <a:extLst>
              <a:ext uri="{FF2B5EF4-FFF2-40B4-BE49-F238E27FC236}">
                <a16:creationId xmlns:a16="http://schemas.microsoft.com/office/drawing/2014/main" id="{43DF3FF2-587A-D52E-E849-F303F8AB6EC4}"/>
              </a:ext>
            </a:extLst>
          </p:cNvPr>
          <p:cNvCxnSpPr>
            <a:cxnSpLocks/>
            <a:stCxn id="14" idx="1"/>
          </p:cNvCxnSpPr>
          <p:nvPr/>
        </p:nvCxnSpPr>
        <p:spPr>
          <a:xfrm flipH="1" flipV="1">
            <a:off x="1280509" y="5818900"/>
            <a:ext cx="1715081" cy="4278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3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81DF-E782-1FF5-59CE-19D6819418A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1B7D1BC-976B-C7B2-FEBB-5B8E29ED0D7D}"/>
              </a:ext>
            </a:extLst>
          </p:cNvPr>
          <p:cNvPicPr>
            <a:picLocks noChangeAspect="1"/>
          </p:cNvPicPr>
          <p:nvPr/>
        </p:nvPicPr>
        <p:blipFill>
          <a:blip r:embed="rId2"/>
          <a:stretch>
            <a:fillRect/>
          </a:stretch>
        </p:blipFill>
        <p:spPr>
          <a:xfrm>
            <a:off x="0" y="1225774"/>
            <a:ext cx="12192000" cy="4776316"/>
          </a:xfrm>
          <a:prstGeom prst="rect">
            <a:avLst/>
          </a:prstGeom>
        </p:spPr>
      </p:pic>
      <p:sp>
        <p:nvSpPr>
          <p:cNvPr id="4" name="Title 3">
            <a:extLst>
              <a:ext uri="{FF2B5EF4-FFF2-40B4-BE49-F238E27FC236}">
                <a16:creationId xmlns:a16="http://schemas.microsoft.com/office/drawing/2014/main" id="{A3CD07B1-8914-964E-091B-2F3DEF410343}"/>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88BA21BF-3DA8-9B4B-DB52-F47B679CFCC2}"/>
              </a:ext>
            </a:extLst>
          </p:cNvPr>
          <p:cNvSpPr>
            <a:spLocks noGrp="1"/>
          </p:cNvSpPr>
          <p:nvPr>
            <p:ph type="sldNum" sz="quarter" idx="11"/>
          </p:nvPr>
        </p:nvSpPr>
        <p:spPr/>
        <p:txBody>
          <a:bodyPr/>
          <a:lstStyle/>
          <a:p>
            <a:fld id="{F59CD943-D024-467A-B36E-F11E1285ED75}" type="slidenum">
              <a:rPr lang="en-GB" smtClean="0"/>
              <a:pPr/>
              <a:t>19</a:t>
            </a:fld>
            <a:endParaRPr lang="en-GB" dirty="0"/>
          </a:p>
        </p:txBody>
      </p:sp>
      <p:sp>
        <p:nvSpPr>
          <p:cNvPr id="6" name="Rectangle 5">
            <a:extLst>
              <a:ext uri="{FF2B5EF4-FFF2-40B4-BE49-F238E27FC236}">
                <a16:creationId xmlns:a16="http://schemas.microsoft.com/office/drawing/2014/main" id="{D38E3ACA-7298-3E3E-A910-988B0F297F27}"/>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AB4C6620-F098-1476-4AC2-72C69549B3FA}"/>
              </a:ext>
            </a:extLst>
          </p:cNvPr>
          <p:cNvSpPr txBox="1"/>
          <p:nvPr/>
        </p:nvSpPr>
        <p:spPr>
          <a:xfrm>
            <a:off x="482885" y="4262697"/>
            <a:ext cx="5044611" cy="1593573"/>
          </a:xfrm>
          <a:prstGeom prst="rect">
            <a:avLst/>
          </a:prstGeom>
          <a:solidFill>
            <a:srgbClr val="FFFF00"/>
          </a:solidFill>
          <a:ln>
            <a:solidFill>
              <a:schemeClr val="tx1"/>
            </a:solidFill>
          </a:ln>
        </p:spPr>
        <p:txBody>
          <a:bodyPr wrap="square" rtlCol="0">
            <a:noAutofit/>
          </a:bodyPr>
          <a:lstStyle/>
          <a:p>
            <a:pPr algn="l"/>
            <a:r>
              <a:rPr lang="en-US" dirty="0"/>
              <a:t>“Manage Notes” opens a sliding panel with the “User Details” screen open to the “Notes” tab, allowing the staff user to edit (and view) the user notes without “losing context” (leaving the Manage Patron Services page).</a:t>
            </a:r>
          </a:p>
        </p:txBody>
      </p:sp>
      <p:sp>
        <p:nvSpPr>
          <p:cNvPr id="14" name="Rectangle 13">
            <a:extLst>
              <a:ext uri="{FF2B5EF4-FFF2-40B4-BE49-F238E27FC236}">
                <a16:creationId xmlns:a16="http://schemas.microsoft.com/office/drawing/2014/main" id="{2E95DC3A-B49C-78F3-45D2-B42B9EEE09CD}"/>
              </a:ext>
            </a:extLst>
          </p:cNvPr>
          <p:cNvSpPr/>
          <p:nvPr/>
        </p:nvSpPr>
        <p:spPr>
          <a:xfrm>
            <a:off x="3183272" y="1190092"/>
            <a:ext cx="1131874" cy="3715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FCC44E21-7D9E-B178-D10D-FCD17CDD3553}"/>
              </a:ext>
            </a:extLst>
          </p:cNvPr>
          <p:cNvSpPr/>
          <p:nvPr/>
        </p:nvSpPr>
        <p:spPr>
          <a:xfrm>
            <a:off x="6095999" y="2474361"/>
            <a:ext cx="565937" cy="37158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2508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888090" y="1392702"/>
            <a:ext cx="6833017" cy="4401923"/>
          </a:xfrm>
        </p:spPr>
        <p:txBody>
          <a:bodyPr/>
          <a:lstStyle/>
          <a:p>
            <a:r>
              <a:rPr lang="en-US" dirty="0"/>
              <a:t>Introduction</a:t>
            </a:r>
          </a:p>
          <a:p>
            <a:r>
              <a:rPr lang="en-US" dirty="0"/>
              <a:t>Accessing the Manage Patron Services page</a:t>
            </a:r>
          </a:p>
          <a:p>
            <a:r>
              <a:rPr lang="fr-FR" dirty="0"/>
              <a:t>Manage Patron Services Navigation Pane</a:t>
            </a:r>
          </a:p>
          <a:p>
            <a:r>
              <a:rPr lang="fr-FR" dirty="0"/>
              <a:t>Manage Patron Services page sections</a:t>
            </a:r>
            <a:endParaRPr lang="en-US" dirty="0"/>
          </a:p>
          <a:p>
            <a:r>
              <a:rPr lang="en-US" dirty="0"/>
              <a:t>The Pickup</a:t>
            </a:r>
          </a:p>
          <a:p>
            <a:r>
              <a:rPr lang="en-US" dirty="0"/>
              <a:t>Bulk Actions</a:t>
            </a:r>
          </a:p>
          <a:p>
            <a:r>
              <a:rPr lang="en-US" dirty="0"/>
              <a:t>Labels and Links</a:t>
            </a:r>
          </a:p>
          <a:p>
            <a:r>
              <a:rPr lang="en-US" dirty="0"/>
              <a:t>Table View and Record View</a:t>
            </a:r>
          </a:p>
          <a:p>
            <a:r>
              <a:rPr lang="en-US" dirty="0"/>
              <a:t>Patron Services Page Timeout</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81DF-E782-1FF5-59CE-19D6819418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CD07B1-8914-964E-091B-2F3DEF410343}"/>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88BA21BF-3DA8-9B4B-DB52-F47B679CFCC2}"/>
              </a:ext>
            </a:extLst>
          </p:cNvPr>
          <p:cNvSpPr>
            <a:spLocks noGrp="1"/>
          </p:cNvSpPr>
          <p:nvPr>
            <p:ph type="sldNum" sz="quarter" idx="11"/>
          </p:nvPr>
        </p:nvSpPr>
        <p:spPr/>
        <p:txBody>
          <a:bodyPr/>
          <a:lstStyle/>
          <a:p>
            <a:fld id="{F59CD943-D024-467A-B36E-F11E1285ED75}" type="slidenum">
              <a:rPr lang="en-GB" smtClean="0"/>
              <a:pPr/>
              <a:t>20</a:t>
            </a:fld>
            <a:endParaRPr lang="en-GB" dirty="0"/>
          </a:p>
        </p:txBody>
      </p:sp>
      <p:pic>
        <p:nvPicPr>
          <p:cNvPr id="2" name="Picture 1">
            <a:extLst>
              <a:ext uri="{FF2B5EF4-FFF2-40B4-BE49-F238E27FC236}">
                <a16:creationId xmlns:a16="http://schemas.microsoft.com/office/drawing/2014/main" id="{7D63219C-0E1E-816A-D35A-A0DF2C5A3864}"/>
              </a:ext>
            </a:extLst>
          </p:cNvPr>
          <p:cNvPicPr>
            <a:picLocks noChangeAspect="1"/>
          </p:cNvPicPr>
          <p:nvPr/>
        </p:nvPicPr>
        <p:blipFill>
          <a:blip r:embed="rId2"/>
          <a:stretch>
            <a:fillRect/>
          </a:stretch>
        </p:blipFill>
        <p:spPr>
          <a:xfrm>
            <a:off x="0" y="1108732"/>
            <a:ext cx="12192000" cy="4908557"/>
          </a:xfrm>
          <a:prstGeom prst="rect">
            <a:avLst/>
          </a:prstGeom>
          <a:ln>
            <a:solidFill>
              <a:schemeClr val="tx1"/>
            </a:solidFill>
          </a:ln>
        </p:spPr>
      </p:pic>
      <p:sp>
        <p:nvSpPr>
          <p:cNvPr id="6" name="Rectangle 5">
            <a:extLst>
              <a:ext uri="{FF2B5EF4-FFF2-40B4-BE49-F238E27FC236}">
                <a16:creationId xmlns:a16="http://schemas.microsoft.com/office/drawing/2014/main" id="{D38E3ACA-7298-3E3E-A910-988B0F297F27}"/>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91E9B2AE-8E57-D838-8E03-1BC1E5C5FDA0}"/>
              </a:ext>
            </a:extLst>
          </p:cNvPr>
          <p:cNvSpPr txBox="1"/>
          <p:nvPr/>
        </p:nvSpPr>
        <p:spPr>
          <a:xfrm>
            <a:off x="2966478" y="3673897"/>
            <a:ext cx="4120977" cy="1576198"/>
          </a:xfrm>
          <a:prstGeom prst="rect">
            <a:avLst/>
          </a:prstGeom>
          <a:solidFill>
            <a:srgbClr val="FFFF00"/>
          </a:solidFill>
          <a:ln>
            <a:solidFill>
              <a:schemeClr val="tx1"/>
            </a:solidFill>
          </a:ln>
        </p:spPr>
        <p:txBody>
          <a:bodyPr wrap="square" rtlCol="0">
            <a:noAutofit/>
          </a:bodyPr>
          <a:lstStyle/>
          <a:p>
            <a:pPr algn="l"/>
            <a:r>
              <a:rPr lang="en-US" dirty="0"/>
              <a:t>The appearance of the fields here can be controlled (fields can be added and removed) via “Configuration &gt; Fulfillment &gt; Patron Configurations &gt; Patron Services User Card Fields” </a:t>
            </a:r>
          </a:p>
        </p:txBody>
      </p:sp>
      <p:cxnSp>
        <p:nvCxnSpPr>
          <p:cNvPr id="10" name="Straight Arrow Connector 9">
            <a:extLst>
              <a:ext uri="{FF2B5EF4-FFF2-40B4-BE49-F238E27FC236}">
                <a16:creationId xmlns:a16="http://schemas.microsoft.com/office/drawing/2014/main" id="{70C9FBAF-5EAE-EF14-1972-55195D5CF71E}"/>
              </a:ext>
            </a:extLst>
          </p:cNvPr>
          <p:cNvCxnSpPr>
            <a:cxnSpLocks/>
          </p:cNvCxnSpPr>
          <p:nvPr/>
        </p:nvCxnSpPr>
        <p:spPr>
          <a:xfrm flipH="1" flipV="1">
            <a:off x="1643865" y="3673896"/>
            <a:ext cx="1322613" cy="312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1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81DF-E782-1FF5-59CE-19D6819418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CD07B1-8914-964E-091B-2F3DEF410343}"/>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88BA21BF-3DA8-9B4B-DB52-F47B679CFCC2}"/>
              </a:ext>
            </a:extLst>
          </p:cNvPr>
          <p:cNvSpPr>
            <a:spLocks noGrp="1"/>
          </p:cNvSpPr>
          <p:nvPr>
            <p:ph type="sldNum" sz="quarter" idx="11"/>
          </p:nvPr>
        </p:nvSpPr>
        <p:spPr/>
        <p:txBody>
          <a:bodyPr/>
          <a:lstStyle/>
          <a:p>
            <a:fld id="{F59CD943-D024-467A-B36E-F11E1285ED75}" type="slidenum">
              <a:rPr lang="en-GB" smtClean="0"/>
              <a:pPr/>
              <a:t>21</a:t>
            </a:fld>
            <a:endParaRPr lang="en-GB" dirty="0"/>
          </a:p>
        </p:txBody>
      </p:sp>
      <p:pic>
        <p:nvPicPr>
          <p:cNvPr id="2" name="Picture 1">
            <a:extLst>
              <a:ext uri="{FF2B5EF4-FFF2-40B4-BE49-F238E27FC236}">
                <a16:creationId xmlns:a16="http://schemas.microsoft.com/office/drawing/2014/main" id="{7D63219C-0E1E-816A-D35A-A0DF2C5A3864}"/>
              </a:ext>
            </a:extLst>
          </p:cNvPr>
          <p:cNvPicPr>
            <a:picLocks noChangeAspect="1"/>
          </p:cNvPicPr>
          <p:nvPr/>
        </p:nvPicPr>
        <p:blipFill>
          <a:blip r:embed="rId2"/>
          <a:stretch>
            <a:fillRect/>
          </a:stretch>
        </p:blipFill>
        <p:spPr>
          <a:xfrm>
            <a:off x="0" y="1108732"/>
            <a:ext cx="12192000" cy="4908557"/>
          </a:xfrm>
          <a:prstGeom prst="rect">
            <a:avLst/>
          </a:prstGeom>
          <a:ln>
            <a:solidFill>
              <a:schemeClr val="tx1"/>
            </a:solidFill>
          </a:ln>
        </p:spPr>
      </p:pic>
      <p:sp>
        <p:nvSpPr>
          <p:cNvPr id="6" name="Rectangle 5">
            <a:extLst>
              <a:ext uri="{FF2B5EF4-FFF2-40B4-BE49-F238E27FC236}">
                <a16:creationId xmlns:a16="http://schemas.microsoft.com/office/drawing/2014/main" id="{D38E3ACA-7298-3E3E-A910-988B0F297F27}"/>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91E9B2AE-8E57-D838-8E03-1BC1E5C5FDA0}"/>
              </a:ext>
            </a:extLst>
          </p:cNvPr>
          <p:cNvSpPr txBox="1"/>
          <p:nvPr/>
        </p:nvSpPr>
        <p:spPr>
          <a:xfrm>
            <a:off x="2966478" y="3841445"/>
            <a:ext cx="3917207" cy="648620"/>
          </a:xfrm>
          <a:prstGeom prst="rect">
            <a:avLst/>
          </a:prstGeom>
          <a:solidFill>
            <a:srgbClr val="FFFF00"/>
          </a:solidFill>
          <a:ln>
            <a:solidFill>
              <a:schemeClr val="tx1"/>
            </a:solidFill>
          </a:ln>
        </p:spPr>
        <p:txBody>
          <a:bodyPr wrap="square" rtlCol="0">
            <a:noAutofit/>
          </a:bodyPr>
          <a:lstStyle/>
          <a:p>
            <a:pPr algn="l"/>
            <a:r>
              <a:rPr lang="en-US" dirty="0"/>
              <a:t>These entities can be reordered using the drag and drop icons.</a:t>
            </a:r>
          </a:p>
        </p:txBody>
      </p:sp>
      <p:cxnSp>
        <p:nvCxnSpPr>
          <p:cNvPr id="10" name="Straight Arrow Connector 9">
            <a:extLst>
              <a:ext uri="{FF2B5EF4-FFF2-40B4-BE49-F238E27FC236}">
                <a16:creationId xmlns:a16="http://schemas.microsoft.com/office/drawing/2014/main" id="{70C9FBAF-5EAE-EF14-1972-55195D5CF71E}"/>
              </a:ext>
            </a:extLst>
          </p:cNvPr>
          <p:cNvCxnSpPr>
            <a:cxnSpLocks/>
          </p:cNvCxnSpPr>
          <p:nvPr/>
        </p:nvCxnSpPr>
        <p:spPr>
          <a:xfrm flipH="1" flipV="1">
            <a:off x="131854" y="3406771"/>
            <a:ext cx="2834623" cy="5367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CD0F6D0-EB0C-6906-EC41-ECA7D1ECECF2}"/>
              </a:ext>
            </a:extLst>
          </p:cNvPr>
          <p:cNvCxnSpPr>
            <a:cxnSpLocks/>
          </p:cNvCxnSpPr>
          <p:nvPr/>
        </p:nvCxnSpPr>
        <p:spPr>
          <a:xfrm flipH="1" flipV="1">
            <a:off x="121580" y="4089816"/>
            <a:ext cx="2834623" cy="96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2476278-8ABB-17E1-A474-A0945CD6A65F}"/>
              </a:ext>
            </a:extLst>
          </p:cNvPr>
          <p:cNvCxnSpPr>
            <a:cxnSpLocks/>
          </p:cNvCxnSpPr>
          <p:nvPr/>
        </p:nvCxnSpPr>
        <p:spPr>
          <a:xfrm flipH="1">
            <a:off x="145546" y="4380582"/>
            <a:ext cx="2820931" cy="648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B31D26-E470-8F8D-CB36-19417C631F48}"/>
              </a:ext>
            </a:extLst>
          </p:cNvPr>
          <p:cNvSpPr/>
          <p:nvPr/>
        </p:nvSpPr>
        <p:spPr>
          <a:xfrm>
            <a:off x="2" y="4921326"/>
            <a:ext cx="133562" cy="2157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67EDF062-0C5F-35DC-2C6A-A07B192E85C1}"/>
              </a:ext>
            </a:extLst>
          </p:cNvPr>
          <p:cNvSpPr/>
          <p:nvPr/>
        </p:nvSpPr>
        <p:spPr>
          <a:xfrm>
            <a:off x="-1708" y="3943570"/>
            <a:ext cx="133562" cy="2157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D7196EF5-765C-EDFE-D52A-0719487F94FA}"/>
              </a:ext>
            </a:extLst>
          </p:cNvPr>
          <p:cNvSpPr/>
          <p:nvPr/>
        </p:nvSpPr>
        <p:spPr>
          <a:xfrm>
            <a:off x="-11982" y="3275752"/>
            <a:ext cx="133562" cy="2157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7" name="TextBox 16">
            <a:extLst>
              <a:ext uri="{FF2B5EF4-FFF2-40B4-BE49-F238E27FC236}">
                <a16:creationId xmlns:a16="http://schemas.microsoft.com/office/drawing/2014/main" id="{68199993-8B00-0F89-655F-AC6CF350BB0F}"/>
              </a:ext>
            </a:extLst>
          </p:cNvPr>
          <p:cNvSpPr txBox="1"/>
          <p:nvPr/>
        </p:nvSpPr>
        <p:spPr>
          <a:xfrm>
            <a:off x="2966477" y="5137079"/>
            <a:ext cx="3917207" cy="648620"/>
          </a:xfrm>
          <a:prstGeom prst="rect">
            <a:avLst/>
          </a:prstGeom>
          <a:solidFill>
            <a:srgbClr val="FFFF00"/>
          </a:solidFill>
          <a:ln>
            <a:solidFill>
              <a:schemeClr val="tx1"/>
            </a:solidFill>
          </a:ln>
        </p:spPr>
        <p:txBody>
          <a:bodyPr wrap="square" rtlCol="0">
            <a:noAutofit/>
          </a:bodyPr>
          <a:lstStyle/>
          <a:p>
            <a:pPr algn="l"/>
            <a:r>
              <a:rPr lang="en-US" dirty="0"/>
              <a:t>We will now drag “User notes” to be first instead of third</a:t>
            </a:r>
          </a:p>
        </p:txBody>
      </p:sp>
      <p:cxnSp>
        <p:nvCxnSpPr>
          <p:cNvPr id="19" name="Straight Arrow Connector 18">
            <a:extLst>
              <a:ext uri="{FF2B5EF4-FFF2-40B4-BE49-F238E27FC236}">
                <a16:creationId xmlns:a16="http://schemas.microsoft.com/office/drawing/2014/main" id="{BCBCD7FF-B71F-F509-658D-F72DBD68FF27}"/>
              </a:ext>
            </a:extLst>
          </p:cNvPr>
          <p:cNvCxnSpPr/>
          <p:nvPr/>
        </p:nvCxnSpPr>
        <p:spPr>
          <a:xfrm flipH="1" flipV="1">
            <a:off x="1556011" y="5208998"/>
            <a:ext cx="1400192" cy="252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7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81DF-E782-1FF5-59CE-19D6819418A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B82010B-FB25-2208-F27A-6F0130F5D1E4}"/>
              </a:ext>
            </a:extLst>
          </p:cNvPr>
          <p:cNvPicPr>
            <a:picLocks noChangeAspect="1"/>
          </p:cNvPicPr>
          <p:nvPr/>
        </p:nvPicPr>
        <p:blipFill>
          <a:blip r:embed="rId2"/>
          <a:stretch>
            <a:fillRect/>
          </a:stretch>
        </p:blipFill>
        <p:spPr>
          <a:xfrm>
            <a:off x="0" y="1103263"/>
            <a:ext cx="12192000" cy="4939145"/>
          </a:xfrm>
          <a:prstGeom prst="rect">
            <a:avLst/>
          </a:prstGeom>
          <a:ln>
            <a:solidFill>
              <a:schemeClr val="tx1"/>
            </a:solidFill>
          </a:ln>
        </p:spPr>
      </p:pic>
      <p:sp>
        <p:nvSpPr>
          <p:cNvPr id="4" name="Title 3">
            <a:extLst>
              <a:ext uri="{FF2B5EF4-FFF2-40B4-BE49-F238E27FC236}">
                <a16:creationId xmlns:a16="http://schemas.microsoft.com/office/drawing/2014/main" id="{A3CD07B1-8914-964E-091B-2F3DEF410343}"/>
              </a:ext>
            </a:extLst>
          </p:cNvPr>
          <p:cNvSpPr>
            <a:spLocks noGrp="1"/>
          </p:cNvSpPr>
          <p:nvPr>
            <p:ph type="title"/>
          </p:nvPr>
        </p:nvSpPr>
        <p:spPr/>
        <p:txBody>
          <a:bodyPr/>
          <a:lstStyle/>
          <a:p>
            <a:r>
              <a:rPr lang="en-US" sz="3200" dirty="0"/>
              <a:t>Manage Patron Services Navigation Pane</a:t>
            </a:r>
            <a:endParaRPr lang="en-US" dirty="0"/>
          </a:p>
        </p:txBody>
      </p:sp>
      <p:sp>
        <p:nvSpPr>
          <p:cNvPr id="3" name="Slide Number Placeholder 2">
            <a:extLst>
              <a:ext uri="{FF2B5EF4-FFF2-40B4-BE49-F238E27FC236}">
                <a16:creationId xmlns:a16="http://schemas.microsoft.com/office/drawing/2014/main" id="{88BA21BF-3DA8-9B4B-DB52-F47B679CFCC2}"/>
              </a:ext>
            </a:extLst>
          </p:cNvPr>
          <p:cNvSpPr>
            <a:spLocks noGrp="1"/>
          </p:cNvSpPr>
          <p:nvPr>
            <p:ph type="sldNum" sz="quarter" idx="11"/>
          </p:nvPr>
        </p:nvSpPr>
        <p:spPr/>
        <p:txBody>
          <a:bodyPr/>
          <a:lstStyle/>
          <a:p>
            <a:fld id="{F59CD943-D024-467A-B36E-F11E1285ED75}" type="slidenum">
              <a:rPr lang="en-GB" smtClean="0"/>
              <a:pPr/>
              <a:t>22</a:t>
            </a:fld>
            <a:endParaRPr lang="en-GB" dirty="0"/>
          </a:p>
        </p:txBody>
      </p:sp>
      <p:sp>
        <p:nvSpPr>
          <p:cNvPr id="6" name="Rectangle 5">
            <a:extLst>
              <a:ext uri="{FF2B5EF4-FFF2-40B4-BE49-F238E27FC236}">
                <a16:creationId xmlns:a16="http://schemas.microsoft.com/office/drawing/2014/main" id="{D38E3ACA-7298-3E3E-A910-988B0F297F27}"/>
              </a:ext>
            </a:extLst>
          </p:cNvPr>
          <p:cNvSpPr/>
          <p:nvPr/>
        </p:nvSpPr>
        <p:spPr>
          <a:xfrm>
            <a:off x="133564" y="1232899"/>
            <a:ext cx="1849348" cy="47843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7" name="TextBox 16">
            <a:extLst>
              <a:ext uri="{FF2B5EF4-FFF2-40B4-BE49-F238E27FC236}">
                <a16:creationId xmlns:a16="http://schemas.microsoft.com/office/drawing/2014/main" id="{68199993-8B00-0F89-655F-AC6CF350BB0F}"/>
              </a:ext>
            </a:extLst>
          </p:cNvPr>
          <p:cNvSpPr txBox="1"/>
          <p:nvPr/>
        </p:nvSpPr>
        <p:spPr>
          <a:xfrm>
            <a:off x="2966477" y="3431571"/>
            <a:ext cx="3917207" cy="648620"/>
          </a:xfrm>
          <a:prstGeom prst="rect">
            <a:avLst/>
          </a:prstGeom>
          <a:solidFill>
            <a:srgbClr val="FFFF00"/>
          </a:solidFill>
          <a:ln>
            <a:solidFill>
              <a:schemeClr val="tx1"/>
            </a:solidFill>
          </a:ln>
        </p:spPr>
        <p:txBody>
          <a:bodyPr wrap="square" rtlCol="0">
            <a:noAutofit/>
          </a:bodyPr>
          <a:lstStyle/>
          <a:p>
            <a:pPr algn="l"/>
            <a:r>
              <a:rPr lang="en-US" dirty="0"/>
              <a:t>Now “User notes” is first instead of third</a:t>
            </a:r>
          </a:p>
        </p:txBody>
      </p:sp>
      <p:cxnSp>
        <p:nvCxnSpPr>
          <p:cNvPr id="19" name="Straight Arrow Connector 18">
            <a:extLst>
              <a:ext uri="{FF2B5EF4-FFF2-40B4-BE49-F238E27FC236}">
                <a16:creationId xmlns:a16="http://schemas.microsoft.com/office/drawing/2014/main" id="{BCBCD7FF-B71F-F509-658D-F72DBD68FF27}"/>
              </a:ext>
            </a:extLst>
          </p:cNvPr>
          <p:cNvCxnSpPr/>
          <p:nvPr/>
        </p:nvCxnSpPr>
        <p:spPr>
          <a:xfrm flipH="1" flipV="1">
            <a:off x="1556011" y="3503490"/>
            <a:ext cx="1400192" cy="252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12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0256D-2A93-0045-6B5A-BAD029512D3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F39E5D2-75A6-DFCC-2120-804474CE30AA}"/>
              </a:ext>
            </a:extLst>
          </p:cNvPr>
          <p:cNvSpPr>
            <a:spLocks noGrp="1"/>
          </p:cNvSpPr>
          <p:nvPr>
            <p:ph type="body" sz="quarter" idx="16"/>
          </p:nvPr>
        </p:nvSpPr>
        <p:spPr>
          <a:xfrm>
            <a:off x="0" y="2500384"/>
            <a:ext cx="12192000" cy="1030130"/>
          </a:xfrm>
        </p:spPr>
        <p:txBody>
          <a:bodyPr/>
          <a:lstStyle/>
          <a:p>
            <a:r>
              <a:rPr lang="en-US" sz="3600" dirty="0"/>
              <a:t>Manage Patron Services page List and Split Screen View</a:t>
            </a:r>
          </a:p>
        </p:txBody>
      </p:sp>
      <p:sp>
        <p:nvSpPr>
          <p:cNvPr id="3" name="Slide Number Placeholder 2">
            <a:extLst>
              <a:ext uri="{FF2B5EF4-FFF2-40B4-BE49-F238E27FC236}">
                <a16:creationId xmlns:a16="http://schemas.microsoft.com/office/drawing/2014/main" id="{5A37A7C9-592D-260C-2BC0-73EDC9A87C4C}"/>
              </a:ext>
            </a:extLst>
          </p:cNvPr>
          <p:cNvSpPr>
            <a:spLocks noGrp="1"/>
          </p:cNvSpPr>
          <p:nvPr>
            <p:ph type="sldNum" sz="quarter" idx="11"/>
          </p:nvPr>
        </p:nvSpPr>
        <p:spPr/>
        <p:txBody>
          <a:bodyPr/>
          <a:lstStyle/>
          <a:p>
            <a:fld id="{F59CD943-D024-467A-B36E-F11E1285ED75}" type="slidenum">
              <a:rPr lang="en-GB" smtClean="0"/>
              <a:pPr/>
              <a:t>23</a:t>
            </a:fld>
            <a:endParaRPr lang="en-GB" dirty="0"/>
          </a:p>
        </p:txBody>
      </p:sp>
    </p:spTree>
    <p:extLst>
      <p:ext uri="{BB962C8B-B14F-4D97-AF65-F5344CB8AC3E}">
        <p14:creationId xmlns:p14="http://schemas.microsoft.com/office/powerpoint/2010/main" val="367501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24</a:t>
            </a:fld>
            <a:endParaRPr lang="en-GB" dirty="0"/>
          </a:p>
        </p:txBody>
      </p:sp>
      <p:sp>
        <p:nvSpPr>
          <p:cNvPr id="5" name="Text Placeholder 4">
            <a:extLst>
              <a:ext uri="{FF2B5EF4-FFF2-40B4-BE49-F238E27FC236}">
                <a16:creationId xmlns:a16="http://schemas.microsoft.com/office/drawing/2014/main" id="{5ECE9DBA-CBC3-AD41-E2D2-6358A817E30D}"/>
              </a:ext>
            </a:extLst>
          </p:cNvPr>
          <p:cNvSpPr>
            <a:spLocks noGrp="1"/>
          </p:cNvSpPr>
          <p:nvPr>
            <p:ph type="body" sz="quarter" idx="14"/>
          </p:nvPr>
        </p:nvSpPr>
        <p:spPr>
          <a:xfrm>
            <a:off x="550864" y="1118680"/>
            <a:ext cx="11171336" cy="3802641"/>
          </a:xfrm>
        </p:spPr>
        <p:txBody>
          <a:bodyPr/>
          <a:lstStyle/>
          <a:p>
            <a:r>
              <a:rPr lang="en-US" dirty="0"/>
              <a:t>The staff user can switch between Split Screen View and List View.</a:t>
            </a:r>
          </a:p>
          <a:p>
            <a:r>
              <a:rPr lang="en-US" dirty="0"/>
              <a:t>This can be done via the icon on the top right, or by double clicking an entity from the List View.</a:t>
            </a:r>
          </a:p>
          <a:p>
            <a:r>
              <a:rPr lang="en-US" dirty="0"/>
              <a:t>List View shows more results per page than Split Screen View</a:t>
            </a:r>
          </a:p>
          <a:p>
            <a:r>
              <a:rPr lang="en-US" dirty="0"/>
              <a:t>The advantage of Split Screen View is that the staff user can see more details of the record without “losing context”.  This means that the staff user can see in depth details of the record in the right pane without needing to leave the list and then come back.</a:t>
            </a:r>
          </a:p>
          <a:p>
            <a:r>
              <a:rPr lang="en-US" dirty="0"/>
              <a:t>It is also possible to view a “Table View”, as we will see later.</a:t>
            </a:r>
          </a:p>
        </p:txBody>
      </p:sp>
    </p:spTree>
    <p:extLst>
      <p:ext uri="{BB962C8B-B14F-4D97-AF65-F5344CB8AC3E}">
        <p14:creationId xmlns:p14="http://schemas.microsoft.com/office/powerpoint/2010/main" val="236841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E05CD-AA52-C077-9C53-49B350ECAB9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1DE4AC3-5E3E-6085-0531-D345779693E4}"/>
              </a:ext>
            </a:extLst>
          </p:cNvPr>
          <p:cNvPicPr>
            <a:picLocks noChangeAspect="1"/>
          </p:cNvPicPr>
          <p:nvPr/>
        </p:nvPicPr>
        <p:blipFill>
          <a:blip r:embed="rId2"/>
          <a:stretch>
            <a:fillRect/>
          </a:stretch>
        </p:blipFill>
        <p:spPr>
          <a:xfrm>
            <a:off x="0" y="1103263"/>
            <a:ext cx="12192000" cy="4939145"/>
          </a:xfrm>
          <a:prstGeom prst="rect">
            <a:avLst/>
          </a:prstGeom>
          <a:ln>
            <a:solidFill>
              <a:schemeClr val="tx1"/>
            </a:solidFill>
          </a:ln>
        </p:spPr>
      </p:pic>
      <p:sp>
        <p:nvSpPr>
          <p:cNvPr id="4" name="Title 3">
            <a:extLst>
              <a:ext uri="{FF2B5EF4-FFF2-40B4-BE49-F238E27FC236}">
                <a16:creationId xmlns:a16="http://schemas.microsoft.com/office/drawing/2014/main" id="{DD3424C7-9BBE-A158-B5CA-50AA97481E58}"/>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C29ED440-7F12-9ADA-80A3-592241B99040}"/>
              </a:ext>
            </a:extLst>
          </p:cNvPr>
          <p:cNvSpPr>
            <a:spLocks noGrp="1"/>
          </p:cNvSpPr>
          <p:nvPr>
            <p:ph type="sldNum" sz="quarter" idx="11"/>
          </p:nvPr>
        </p:nvSpPr>
        <p:spPr/>
        <p:txBody>
          <a:bodyPr/>
          <a:lstStyle/>
          <a:p>
            <a:fld id="{F59CD943-D024-467A-B36E-F11E1285ED75}" type="slidenum">
              <a:rPr lang="en-GB" smtClean="0"/>
              <a:pPr/>
              <a:t>25</a:t>
            </a:fld>
            <a:endParaRPr lang="en-GB" dirty="0"/>
          </a:p>
        </p:txBody>
      </p:sp>
      <p:sp>
        <p:nvSpPr>
          <p:cNvPr id="9" name="TextBox 8">
            <a:extLst>
              <a:ext uri="{FF2B5EF4-FFF2-40B4-BE49-F238E27FC236}">
                <a16:creationId xmlns:a16="http://schemas.microsoft.com/office/drawing/2014/main" id="{EC181748-41B8-3ED8-985B-A90F04766C6F}"/>
              </a:ext>
            </a:extLst>
          </p:cNvPr>
          <p:cNvSpPr txBox="1"/>
          <p:nvPr/>
        </p:nvSpPr>
        <p:spPr>
          <a:xfrm>
            <a:off x="8470529" y="2516977"/>
            <a:ext cx="3516362" cy="912023"/>
          </a:xfrm>
          <a:prstGeom prst="rect">
            <a:avLst/>
          </a:prstGeom>
          <a:solidFill>
            <a:srgbClr val="FFFF00"/>
          </a:solidFill>
          <a:ln>
            <a:solidFill>
              <a:schemeClr val="tx1"/>
            </a:solidFill>
          </a:ln>
        </p:spPr>
        <p:txBody>
          <a:bodyPr wrap="square" rtlCol="0">
            <a:noAutofit/>
          </a:bodyPr>
          <a:lstStyle/>
          <a:p>
            <a:pPr algn="l"/>
            <a:r>
              <a:rPr lang="en-US" dirty="0"/>
              <a:t>Can switch between List View and Split View (now we are in Split View)</a:t>
            </a:r>
          </a:p>
        </p:txBody>
      </p:sp>
      <p:cxnSp>
        <p:nvCxnSpPr>
          <p:cNvPr id="7" name="Straight Arrow Connector 6">
            <a:extLst>
              <a:ext uri="{FF2B5EF4-FFF2-40B4-BE49-F238E27FC236}">
                <a16:creationId xmlns:a16="http://schemas.microsoft.com/office/drawing/2014/main" id="{194689AA-C1C1-2A37-20DA-939CD38FC065}"/>
              </a:ext>
            </a:extLst>
          </p:cNvPr>
          <p:cNvCxnSpPr>
            <a:cxnSpLocks/>
          </p:cNvCxnSpPr>
          <p:nvPr/>
        </p:nvCxnSpPr>
        <p:spPr>
          <a:xfrm flipV="1">
            <a:off x="11506200" y="1981355"/>
            <a:ext cx="508751" cy="5356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43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E05CD-AA52-C077-9C53-49B350ECAB9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63F0C03-0277-77E5-F794-A46F9610ED30}"/>
              </a:ext>
            </a:extLst>
          </p:cNvPr>
          <p:cNvPicPr>
            <a:picLocks noChangeAspect="1"/>
          </p:cNvPicPr>
          <p:nvPr/>
        </p:nvPicPr>
        <p:blipFill>
          <a:blip r:embed="rId2"/>
          <a:stretch>
            <a:fillRect/>
          </a:stretch>
        </p:blipFill>
        <p:spPr>
          <a:xfrm>
            <a:off x="0" y="1230327"/>
            <a:ext cx="12192000" cy="4828854"/>
          </a:xfrm>
          <a:prstGeom prst="rect">
            <a:avLst/>
          </a:prstGeom>
          <a:ln>
            <a:solidFill>
              <a:schemeClr val="tx1"/>
            </a:solidFill>
          </a:ln>
        </p:spPr>
      </p:pic>
      <p:sp>
        <p:nvSpPr>
          <p:cNvPr id="4" name="Title 3">
            <a:extLst>
              <a:ext uri="{FF2B5EF4-FFF2-40B4-BE49-F238E27FC236}">
                <a16:creationId xmlns:a16="http://schemas.microsoft.com/office/drawing/2014/main" id="{DD3424C7-9BBE-A158-B5CA-50AA97481E58}"/>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C29ED440-7F12-9ADA-80A3-592241B99040}"/>
              </a:ext>
            </a:extLst>
          </p:cNvPr>
          <p:cNvSpPr>
            <a:spLocks noGrp="1"/>
          </p:cNvSpPr>
          <p:nvPr>
            <p:ph type="sldNum" sz="quarter" idx="11"/>
          </p:nvPr>
        </p:nvSpPr>
        <p:spPr/>
        <p:txBody>
          <a:bodyPr/>
          <a:lstStyle/>
          <a:p>
            <a:fld id="{F59CD943-D024-467A-B36E-F11E1285ED75}" type="slidenum">
              <a:rPr lang="en-GB" smtClean="0"/>
              <a:pPr/>
              <a:t>26</a:t>
            </a:fld>
            <a:endParaRPr lang="en-GB" dirty="0"/>
          </a:p>
        </p:txBody>
      </p:sp>
      <p:sp>
        <p:nvSpPr>
          <p:cNvPr id="8" name="TextBox 7">
            <a:extLst>
              <a:ext uri="{FF2B5EF4-FFF2-40B4-BE49-F238E27FC236}">
                <a16:creationId xmlns:a16="http://schemas.microsoft.com/office/drawing/2014/main" id="{46A76EC2-CF34-A922-2709-267C4B959235}"/>
              </a:ext>
            </a:extLst>
          </p:cNvPr>
          <p:cNvSpPr txBox="1"/>
          <p:nvPr/>
        </p:nvSpPr>
        <p:spPr>
          <a:xfrm>
            <a:off x="5480748" y="2989589"/>
            <a:ext cx="3035671" cy="439412"/>
          </a:xfrm>
          <a:prstGeom prst="rect">
            <a:avLst/>
          </a:prstGeom>
          <a:solidFill>
            <a:srgbClr val="FFFF00"/>
          </a:solidFill>
          <a:ln>
            <a:solidFill>
              <a:schemeClr val="tx1"/>
            </a:solidFill>
          </a:ln>
        </p:spPr>
        <p:txBody>
          <a:bodyPr wrap="square" rtlCol="0">
            <a:noAutofit/>
          </a:bodyPr>
          <a:lstStyle/>
          <a:p>
            <a:pPr algn="l"/>
            <a:r>
              <a:rPr lang="en-US" dirty="0"/>
              <a:t>Now we are in List View</a:t>
            </a:r>
          </a:p>
        </p:txBody>
      </p:sp>
    </p:spTree>
    <p:extLst>
      <p:ext uri="{BB962C8B-B14F-4D97-AF65-F5344CB8AC3E}">
        <p14:creationId xmlns:p14="http://schemas.microsoft.com/office/powerpoint/2010/main" val="78361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E05CD-AA52-C077-9C53-49B350ECAB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83EF2BE-3388-8D32-2543-48D71869C03F}"/>
              </a:ext>
            </a:extLst>
          </p:cNvPr>
          <p:cNvPicPr>
            <a:picLocks noChangeAspect="1"/>
          </p:cNvPicPr>
          <p:nvPr/>
        </p:nvPicPr>
        <p:blipFill>
          <a:blip r:embed="rId2"/>
          <a:stretch>
            <a:fillRect/>
          </a:stretch>
        </p:blipFill>
        <p:spPr>
          <a:xfrm>
            <a:off x="0" y="1224505"/>
            <a:ext cx="12192000" cy="4963787"/>
          </a:xfrm>
          <a:prstGeom prst="rect">
            <a:avLst/>
          </a:prstGeom>
          <a:ln>
            <a:solidFill>
              <a:schemeClr val="tx1"/>
            </a:solidFill>
          </a:ln>
        </p:spPr>
      </p:pic>
      <p:sp>
        <p:nvSpPr>
          <p:cNvPr id="4" name="Title 3">
            <a:extLst>
              <a:ext uri="{FF2B5EF4-FFF2-40B4-BE49-F238E27FC236}">
                <a16:creationId xmlns:a16="http://schemas.microsoft.com/office/drawing/2014/main" id="{DD3424C7-9BBE-A158-B5CA-50AA97481E58}"/>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C29ED440-7F12-9ADA-80A3-592241B99040}"/>
              </a:ext>
            </a:extLst>
          </p:cNvPr>
          <p:cNvSpPr>
            <a:spLocks noGrp="1"/>
          </p:cNvSpPr>
          <p:nvPr>
            <p:ph type="sldNum" sz="quarter" idx="11"/>
          </p:nvPr>
        </p:nvSpPr>
        <p:spPr/>
        <p:txBody>
          <a:bodyPr/>
          <a:lstStyle/>
          <a:p>
            <a:fld id="{F59CD943-D024-467A-B36E-F11E1285ED75}" type="slidenum">
              <a:rPr lang="en-GB" smtClean="0"/>
              <a:pPr/>
              <a:t>27</a:t>
            </a:fld>
            <a:endParaRPr lang="en-GB" dirty="0"/>
          </a:p>
        </p:txBody>
      </p:sp>
      <p:sp>
        <p:nvSpPr>
          <p:cNvPr id="9" name="TextBox 8">
            <a:extLst>
              <a:ext uri="{FF2B5EF4-FFF2-40B4-BE49-F238E27FC236}">
                <a16:creationId xmlns:a16="http://schemas.microsoft.com/office/drawing/2014/main" id="{EC181748-41B8-3ED8-985B-A90F04766C6F}"/>
              </a:ext>
            </a:extLst>
          </p:cNvPr>
          <p:cNvSpPr txBox="1"/>
          <p:nvPr/>
        </p:nvSpPr>
        <p:spPr>
          <a:xfrm>
            <a:off x="5480748" y="2989588"/>
            <a:ext cx="3035671" cy="1078977"/>
          </a:xfrm>
          <a:prstGeom prst="rect">
            <a:avLst/>
          </a:prstGeom>
          <a:solidFill>
            <a:srgbClr val="FFFF00"/>
          </a:solidFill>
          <a:ln>
            <a:solidFill>
              <a:schemeClr val="tx1"/>
            </a:solidFill>
          </a:ln>
        </p:spPr>
        <p:txBody>
          <a:bodyPr wrap="square" rtlCol="0">
            <a:noAutofit/>
          </a:bodyPr>
          <a:lstStyle/>
          <a:p>
            <a:pPr algn="l"/>
            <a:r>
              <a:rPr lang="en-US" dirty="0"/>
              <a:t>Now we are in Split View and can view entity details in the right pane</a:t>
            </a:r>
          </a:p>
        </p:txBody>
      </p:sp>
      <p:sp>
        <p:nvSpPr>
          <p:cNvPr id="7" name="TextBox 6">
            <a:extLst>
              <a:ext uri="{FF2B5EF4-FFF2-40B4-BE49-F238E27FC236}">
                <a16:creationId xmlns:a16="http://schemas.microsoft.com/office/drawing/2014/main" id="{A00D88CA-C130-B707-1A1B-66F387E91A0A}"/>
              </a:ext>
            </a:extLst>
          </p:cNvPr>
          <p:cNvSpPr txBox="1"/>
          <p:nvPr/>
        </p:nvSpPr>
        <p:spPr>
          <a:xfrm>
            <a:off x="5357458" y="4828662"/>
            <a:ext cx="3035671" cy="709109"/>
          </a:xfrm>
          <a:prstGeom prst="rect">
            <a:avLst/>
          </a:prstGeom>
          <a:solidFill>
            <a:srgbClr val="FFFF00"/>
          </a:solidFill>
          <a:ln>
            <a:solidFill>
              <a:schemeClr val="tx1"/>
            </a:solidFill>
          </a:ln>
        </p:spPr>
        <p:txBody>
          <a:bodyPr wrap="square" rtlCol="0">
            <a:noAutofit/>
          </a:bodyPr>
          <a:lstStyle/>
          <a:p>
            <a:pPr algn="l"/>
            <a:r>
              <a:rPr lang="en-US" dirty="0"/>
              <a:t>We will now open the “Sections”</a:t>
            </a:r>
          </a:p>
        </p:txBody>
      </p:sp>
      <p:cxnSp>
        <p:nvCxnSpPr>
          <p:cNvPr id="10" name="Straight Arrow Connector 9">
            <a:extLst>
              <a:ext uri="{FF2B5EF4-FFF2-40B4-BE49-F238E27FC236}">
                <a16:creationId xmlns:a16="http://schemas.microsoft.com/office/drawing/2014/main" id="{9CC6B444-0BA5-D27F-BD2B-8DEA68381F19}"/>
              </a:ext>
            </a:extLst>
          </p:cNvPr>
          <p:cNvCxnSpPr>
            <a:cxnSpLocks/>
          </p:cNvCxnSpPr>
          <p:nvPr/>
        </p:nvCxnSpPr>
        <p:spPr>
          <a:xfrm flipV="1">
            <a:off x="8393129" y="4068565"/>
            <a:ext cx="504291" cy="7600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8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E05CD-AA52-C077-9C53-49B350ECAB9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4F47395-5A64-D469-1F75-30F133FD543A}"/>
              </a:ext>
            </a:extLst>
          </p:cNvPr>
          <p:cNvPicPr>
            <a:picLocks noChangeAspect="1"/>
          </p:cNvPicPr>
          <p:nvPr/>
        </p:nvPicPr>
        <p:blipFill>
          <a:blip r:embed="rId2"/>
          <a:stretch>
            <a:fillRect/>
          </a:stretch>
        </p:blipFill>
        <p:spPr>
          <a:xfrm>
            <a:off x="0" y="1348076"/>
            <a:ext cx="12192000" cy="4901583"/>
          </a:xfrm>
          <a:prstGeom prst="rect">
            <a:avLst/>
          </a:prstGeom>
          <a:ln>
            <a:solidFill>
              <a:schemeClr val="tx1"/>
            </a:solidFill>
          </a:ln>
        </p:spPr>
      </p:pic>
      <p:sp>
        <p:nvSpPr>
          <p:cNvPr id="4" name="Title 3">
            <a:extLst>
              <a:ext uri="{FF2B5EF4-FFF2-40B4-BE49-F238E27FC236}">
                <a16:creationId xmlns:a16="http://schemas.microsoft.com/office/drawing/2014/main" id="{DD3424C7-9BBE-A158-B5CA-50AA97481E58}"/>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C29ED440-7F12-9ADA-80A3-592241B99040}"/>
              </a:ext>
            </a:extLst>
          </p:cNvPr>
          <p:cNvSpPr>
            <a:spLocks noGrp="1"/>
          </p:cNvSpPr>
          <p:nvPr>
            <p:ph type="sldNum" sz="quarter" idx="11"/>
          </p:nvPr>
        </p:nvSpPr>
        <p:spPr/>
        <p:txBody>
          <a:bodyPr/>
          <a:lstStyle/>
          <a:p>
            <a:fld id="{F59CD943-D024-467A-B36E-F11E1285ED75}" type="slidenum">
              <a:rPr lang="en-GB" smtClean="0"/>
              <a:pPr/>
              <a:t>28</a:t>
            </a:fld>
            <a:endParaRPr lang="en-GB" dirty="0"/>
          </a:p>
        </p:txBody>
      </p:sp>
      <p:sp>
        <p:nvSpPr>
          <p:cNvPr id="9" name="TextBox 8">
            <a:extLst>
              <a:ext uri="{FF2B5EF4-FFF2-40B4-BE49-F238E27FC236}">
                <a16:creationId xmlns:a16="http://schemas.microsoft.com/office/drawing/2014/main" id="{EC181748-41B8-3ED8-985B-A90F04766C6F}"/>
              </a:ext>
            </a:extLst>
          </p:cNvPr>
          <p:cNvSpPr txBox="1"/>
          <p:nvPr/>
        </p:nvSpPr>
        <p:spPr>
          <a:xfrm>
            <a:off x="4401962" y="3554667"/>
            <a:ext cx="3035671" cy="1222816"/>
          </a:xfrm>
          <a:prstGeom prst="rect">
            <a:avLst/>
          </a:prstGeom>
          <a:solidFill>
            <a:srgbClr val="FFFF00"/>
          </a:solidFill>
          <a:ln>
            <a:solidFill>
              <a:schemeClr val="tx1"/>
            </a:solidFill>
          </a:ln>
        </p:spPr>
        <p:txBody>
          <a:bodyPr wrap="square" rtlCol="0">
            <a:noAutofit/>
          </a:bodyPr>
          <a:lstStyle/>
          <a:p>
            <a:pPr algn="l"/>
            <a:r>
              <a:rPr lang="en-US" dirty="0"/>
              <a:t>Clicking a section allows the staff user to navigate the entity details instead of using the scroll bar </a:t>
            </a:r>
          </a:p>
        </p:txBody>
      </p:sp>
      <p:sp>
        <p:nvSpPr>
          <p:cNvPr id="8" name="Rectangle 7">
            <a:extLst>
              <a:ext uri="{FF2B5EF4-FFF2-40B4-BE49-F238E27FC236}">
                <a16:creationId xmlns:a16="http://schemas.microsoft.com/office/drawing/2014/main" id="{0FABF7E8-C202-7EE2-E380-22F74F53A04E}"/>
              </a:ext>
            </a:extLst>
          </p:cNvPr>
          <p:cNvSpPr/>
          <p:nvPr/>
        </p:nvSpPr>
        <p:spPr>
          <a:xfrm>
            <a:off x="7520683" y="2578813"/>
            <a:ext cx="1109609" cy="975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08013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E05CD-AA52-C077-9C53-49B350ECAB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F20FE06-72AD-C149-F085-A896E10BFF2F}"/>
              </a:ext>
            </a:extLst>
          </p:cNvPr>
          <p:cNvPicPr>
            <a:picLocks noChangeAspect="1"/>
          </p:cNvPicPr>
          <p:nvPr/>
        </p:nvPicPr>
        <p:blipFill>
          <a:blip r:embed="rId2"/>
          <a:stretch>
            <a:fillRect/>
          </a:stretch>
        </p:blipFill>
        <p:spPr>
          <a:xfrm>
            <a:off x="0" y="1119386"/>
            <a:ext cx="12192000" cy="4865804"/>
          </a:xfrm>
          <a:prstGeom prst="rect">
            <a:avLst/>
          </a:prstGeom>
          <a:ln>
            <a:solidFill>
              <a:schemeClr val="tx1"/>
            </a:solidFill>
          </a:ln>
        </p:spPr>
      </p:pic>
      <p:sp>
        <p:nvSpPr>
          <p:cNvPr id="4" name="Title 3">
            <a:extLst>
              <a:ext uri="{FF2B5EF4-FFF2-40B4-BE49-F238E27FC236}">
                <a16:creationId xmlns:a16="http://schemas.microsoft.com/office/drawing/2014/main" id="{DD3424C7-9BBE-A158-B5CA-50AA97481E58}"/>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C29ED440-7F12-9ADA-80A3-592241B99040}"/>
              </a:ext>
            </a:extLst>
          </p:cNvPr>
          <p:cNvSpPr>
            <a:spLocks noGrp="1"/>
          </p:cNvSpPr>
          <p:nvPr>
            <p:ph type="sldNum" sz="quarter" idx="11"/>
          </p:nvPr>
        </p:nvSpPr>
        <p:spPr/>
        <p:txBody>
          <a:bodyPr/>
          <a:lstStyle/>
          <a:p>
            <a:fld id="{F59CD943-D024-467A-B36E-F11E1285ED75}" type="slidenum">
              <a:rPr lang="en-GB" smtClean="0"/>
              <a:pPr/>
              <a:t>29</a:t>
            </a:fld>
            <a:endParaRPr lang="en-GB" dirty="0"/>
          </a:p>
        </p:txBody>
      </p:sp>
      <p:sp>
        <p:nvSpPr>
          <p:cNvPr id="9" name="TextBox 8">
            <a:extLst>
              <a:ext uri="{FF2B5EF4-FFF2-40B4-BE49-F238E27FC236}">
                <a16:creationId xmlns:a16="http://schemas.microsoft.com/office/drawing/2014/main" id="{EC181748-41B8-3ED8-985B-A90F04766C6F}"/>
              </a:ext>
            </a:extLst>
          </p:cNvPr>
          <p:cNvSpPr txBox="1"/>
          <p:nvPr/>
        </p:nvSpPr>
        <p:spPr>
          <a:xfrm>
            <a:off x="4401962" y="3554667"/>
            <a:ext cx="3035671" cy="1222816"/>
          </a:xfrm>
          <a:prstGeom prst="rect">
            <a:avLst/>
          </a:prstGeom>
          <a:solidFill>
            <a:srgbClr val="FFFF00"/>
          </a:solidFill>
          <a:ln>
            <a:solidFill>
              <a:schemeClr val="tx1"/>
            </a:solidFill>
          </a:ln>
        </p:spPr>
        <p:txBody>
          <a:bodyPr wrap="square" rtlCol="0">
            <a:noAutofit/>
          </a:bodyPr>
          <a:lstStyle/>
          <a:p>
            <a:pPr algn="l"/>
            <a:r>
              <a:rPr lang="en-US" dirty="0"/>
              <a:t>Here we have navigated to section “Item Information” and it is highlighted in yellow</a:t>
            </a:r>
          </a:p>
        </p:txBody>
      </p:sp>
      <p:sp>
        <p:nvSpPr>
          <p:cNvPr id="7" name="Rectangle 6">
            <a:extLst>
              <a:ext uri="{FF2B5EF4-FFF2-40B4-BE49-F238E27FC236}">
                <a16:creationId xmlns:a16="http://schemas.microsoft.com/office/drawing/2014/main" id="{133DD1D8-7D4A-187A-CC4F-C341D81954FD}"/>
              </a:ext>
            </a:extLst>
          </p:cNvPr>
          <p:cNvSpPr/>
          <p:nvPr/>
        </p:nvSpPr>
        <p:spPr>
          <a:xfrm>
            <a:off x="7890553" y="3554667"/>
            <a:ext cx="3949042" cy="122281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3913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0D1CF-B363-A9AF-B029-15E0FCA075E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2C372E9-9084-D6EC-CFAD-7E985D3113C3}"/>
              </a:ext>
            </a:extLst>
          </p:cNvPr>
          <p:cNvPicPr>
            <a:picLocks noChangeAspect="1"/>
          </p:cNvPicPr>
          <p:nvPr/>
        </p:nvPicPr>
        <p:blipFill>
          <a:blip r:embed="rId2"/>
          <a:stretch>
            <a:fillRect/>
          </a:stretch>
        </p:blipFill>
        <p:spPr>
          <a:xfrm>
            <a:off x="0" y="1098988"/>
            <a:ext cx="12192000" cy="4660023"/>
          </a:xfrm>
          <a:prstGeom prst="rect">
            <a:avLst/>
          </a:prstGeom>
          <a:ln>
            <a:solidFill>
              <a:schemeClr val="tx1"/>
            </a:solidFill>
          </a:ln>
        </p:spPr>
      </p:pic>
      <p:sp>
        <p:nvSpPr>
          <p:cNvPr id="4" name="Title 3">
            <a:extLst>
              <a:ext uri="{FF2B5EF4-FFF2-40B4-BE49-F238E27FC236}">
                <a16:creationId xmlns:a16="http://schemas.microsoft.com/office/drawing/2014/main" id="{AAC2AFC9-53F6-AB7F-B8ED-BEBC7E563D13}"/>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10374E62-8481-5558-B785-B49F8B16507A}"/>
              </a:ext>
            </a:extLst>
          </p:cNvPr>
          <p:cNvSpPr>
            <a:spLocks noGrp="1"/>
          </p:cNvSpPr>
          <p:nvPr>
            <p:ph type="sldNum" sz="quarter" idx="11"/>
          </p:nvPr>
        </p:nvSpPr>
        <p:spPr/>
        <p:txBody>
          <a:bodyPr/>
          <a:lstStyle/>
          <a:p>
            <a:fld id="{F59CD943-D024-467A-B36E-F11E1285ED75}" type="slidenum">
              <a:rPr lang="en-GB" smtClean="0"/>
              <a:pPr/>
              <a:t>30</a:t>
            </a:fld>
            <a:endParaRPr lang="en-GB" dirty="0"/>
          </a:p>
        </p:txBody>
      </p:sp>
      <p:sp>
        <p:nvSpPr>
          <p:cNvPr id="9" name="TextBox 8">
            <a:extLst>
              <a:ext uri="{FF2B5EF4-FFF2-40B4-BE49-F238E27FC236}">
                <a16:creationId xmlns:a16="http://schemas.microsoft.com/office/drawing/2014/main" id="{A8444FA4-0AF6-6E0E-45B2-6379F0CE37A3}"/>
              </a:ext>
            </a:extLst>
          </p:cNvPr>
          <p:cNvSpPr txBox="1"/>
          <p:nvPr/>
        </p:nvSpPr>
        <p:spPr>
          <a:xfrm>
            <a:off x="5702158" y="5094667"/>
            <a:ext cx="2657956" cy="1459121"/>
          </a:xfrm>
          <a:prstGeom prst="rect">
            <a:avLst/>
          </a:prstGeom>
          <a:solidFill>
            <a:srgbClr val="FFFF00"/>
          </a:solidFill>
          <a:ln>
            <a:solidFill>
              <a:schemeClr val="tx1"/>
            </a:solidFill>
          </a:ln>
        </p:spPr>
        <p:txBody>
          <a:bodyPr wrap="square" rtlCol="0">
            <a:noAutofit/>
          </a:bodyPr>
          <a:lstStyle/>
          <a:p>
            <a:pPr algn="l"/>
            <a:r>
              <a:rPr lang="en-US" dirty="0"/>
              <a:t>From the Split Screen View the staff user can switch to “Full View” by clicking the “Open Full Page View” icon</a:t>
            </a:r>
          </a:p>
        </p:txBody>
      </p:sp>
      <p:cxnSp>
        <p:nvCxnSpPr>
          <p:cNvPr id="8" name="Straight Arrow Connector 7">
            <a:extLst>
              <a:ext uri="{FF2B5EF4-FFF2-40B4-BE49-F238E27FC236}">
                <a16:creationId xmlns:a16="http://schemas.microsoft.com/office/drawing/2014/main" id="{28AE26DC-F932-7831-F9D4-8903227AC13D}"/>
              </a:ext>
            </a:extLst>
          </p:cNvPr>
          <p:cNvCxnSpPr>
            <a:cxnSpLocks/>
          </p:cNvCxnSpPr>
          <p:nvPr/>
        </p:nvCxnSpPr>
        <p:spPr>
          <a:xfrm flipV="1">
            <a:off x="6452171" y="4335694"/>
            <a:ext cx="811659" cy="3595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FFA647-769B-6529-B560-CCFCF6B9A559}"/>
              </a:ext>
            </a:extLst>
          </p:cNvPr>
          <p:cNvCxnSpPr>
            <a:cxnSpLocks/>
          </p:cNvCxnSpPr>
          <p:nvPr/>
        </p:nvCxnSpPr>
        <p:spPr>
          <a:xfrm flipV="1">
            <a:off x="6452170" y="4695290"/>
            <a:ext cx="0" cy="41302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009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EEB56-CD73-A829-A218-C9F9A8F5AF3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C945EF6-51F7-B7DC-8A48-DC85CF68CC4E}"/>
              </a:ext>
            </a:extLst>
          </p:cNvPr>
          <p:cNvPicPr>
            <a:picLocks noChangeAspect="1"/>
          </p:cNvPicPr>
          <p:nvPr/>
        </p:nvPicPr>
        <p:blipFill>
          <a:blip r:embed="rId2"/>
          <a:stretch>
            <a:fillRect/>
          </a:stretch>
        </p:blipFill>
        <p:spPr>
          <a:xfrm>
            <a:off x="0" y="1222078"/>
            <a:ext cx="12192000" cy="4886449"/>
          </a:xfrm>
          <a:prstGeom prst="rect">
            <a:avLst/>
          </a:prstGeom>
          <a:ln>
            <a:solidFill>
              <a:schemeClr val="tx1"/>
            </a:solidFill>
          </a:ln>
        </p:spPr>
      </p:pic>
      <p:sp>
        <p:nvSpPr>
          <p:cNvPr id="4" name="Title 3">
            <a:extLst>
              <a:ext uri="{FF2B5EF4-FFF2-40B4-BE49-F238E27FC236}">
                <a16:creationId xmlns:a16="http://schemas.microsoft.com/office/drawing/2014/main" id="{0E1AAF59-D902-1D4E-C787-33D803B6598A}"/>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6522019F-117E-27BF-5398-4D21231F3B0B}"/>
              </a:ext>
            </a:extLst>
          </p:cNvPr>
          <p:cNvSpPr>
            <a:spLocks noGrp="1"/>
          </p:cNvSpPr>
          <p:nvPr>
            <p:ph type="sldNum" sz="quarter" idx="11"/>
          </p:nvPr>
        </p:nvSpPr>
        <p:spPr/>
        <p:txBody>
          <a:bodyPr/>
          <a:lstStyle/>
          <a:p>
            <a:fld id="{F59CD943-D024-467A-B36E-F11E1285ED75}" type="slidenum">
              <a:rPr lang="en-GB" smtClean="0"/>
              <a:pPr/>
              <a:t>31</a:t>
            </a:fld>
            <a:endParaRPr lang="en-GB" dirty="0"/>
          </a:p>
        </p:txBody>
      </p:sp>
      <p:sp>
        <p:nvSpPr>
          <p:cNvPr id="9" name="TextBox 8">
            <a:extLst>
              <a:ext uri="{FF2B5EF4-FFF2-40B4-BE49-F238E27FC236}">
                <a16:creationId xmlns:a16="http://schemas.microsoft.com/office/drawing/2014/main" id="{4E271D6A-AAD8-0278-07D1-69B9D755DF53}"/>
              </a:ext>
            </a:extLst>
          </p:cNvPr>
          <p:cNvSpPr txBox="1"/>
          <p:nvPr/>
        </p:nvSpPr>
        <p:spPr>
          <a:xfrm>
            <a:off x="6096000" y="2629994"/>
            <a:ext cx="3215812" cy="1037880"/>
          </a:xfrm>
          <a:prstGeom prst="rect">
            <a:avLst/>
          </a:prstGeom>
          <a:solidFill>
            <a:srgbClr val="FFFF00"/>
          </a:solidFill>
          <a:ln>
            <a:solidFill>
              <a:schemeClr val="tx1"/>
            </a:solidFill>
          </a:ln>
        </p:spPr>
        <p:txBody>
          <a:bodyPr wrap="square" rtlCol="0">
            <a:noAutofit/>
          </a:bodyPr>
          <a:lstStyle/>
          <a:p>
            <a:pPr algn="l"/>
            <a:r>
              <a:rPr lang="en-US" dirty="0"/>
              <a:t>Now we are in Full Page View and can therefore more easily view the entity details</a:t>
            </a:r>
          </a:p>
        </p:txBody>
      </p:sp>
      <p:sp>
        <p:nvSpPr>
          <p:cNvPr id="7" name="TextBox 6">
            <a:extLst>
              <a:ext uri="{FF2B5EF4-FFF2-40B4-BE49-F238E27FC236}">
                <a16:creationId xmlns:a16="http://schemas.microsoft.com/office/drawing/2014/main" id="{D2652917-DA29-94BE-3C71-116B19B39283}"/>
              </a:ext>
            </a:extLst>
          </p:cNvPr>
          <p:cNvSpPr txBox="1"/>
          <p:nvPr/>
        </p:nvSpPr>
        <p:spPr>
          <a:xfrm>
            <a:off x="2253465" y="3256717"/>
            <a:ext cx="3215812" cy="1500217"/>
          </a:xfrm>
          <a:prstGeom prst="rect">
            <a:avLst/>
          </a:prstGeom>
          <a:solidFill>
            <a:srgbClr val="FFFF00"/>
          </a:solidFill>
          <a:ln>
            <a:solidFill>
              <a:schemeClr val="tx1"/>
            </a:solidFill>
          </a:ln>
        </p:spPr>
        <p:txBody>
          <a:bodyPr wrap="square" rtlCol="0">
            <a:noAutofit/>
          </a:bodyPr>
          <a:lstStyle/>
          <a:p>
            <a:pPr algn="l"/>
            <a:r>
              <a:rPr lang="en-US" dirty="0"/>
              <a:t>Also, in the Full Page View the user can quickly and easily navigate to the sections instead of using the scrollbar.</a:t>
            </a:r>
          </a:p>
        </p:txBody>
      </p:sp>
      <p:cxnSp>
        <p:nvCxnSpPr>
          <p:cNvPr id="10" name="Straight Arrow Connector 9">
            <a:extLst>
              <a:ext uri="{FF2B5EF4-FFF2-40B4-BE49-F238E27FC236}">
                <a16:creationId xmlns:a16="http://schemas.microsoft.com/office/drawing/2014/main" id="{B5A15439-6D8D-C762-1640-062ADAD61DEA}"/>
              </a:ext>
            </a:extLst>
          </p:cNvPr>
          <p:cNvCxnSpPr/>
          <p:nvPr/>
        </p:nvCxnSpPr>
        <p:spPr>
          <a:xfrm flipH="1" flipV="1">
            <a:off x="3123344" y="2629994"/>
            <a:ext cx="205483" cy="626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00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9904F-F7DD-0417-4EAE-506B37E2788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D5C775-260D-1F91-C1E8-35EB46A095B6}"/>
              </a:ext>
            </a:extLst>
          </p:cNvPr>
          <p:cNvPicPr>
            <a:picLocks noChangeAspect="1"/>
          </p:cNvPicPr>
          <p:nvPr/>
        </p:nvPicPr>
        <p:blipFill>
          <a:blip r:embed="rId2"/>
          <a:stretch>
            <a:fillRect/>
          </a:stretch>
        </p:blipFill>
        <p:spPr>
          <a:xfrm>
            <a:off x="0" y="1132382"/>
            <a:ext cx="12192000" cy="4880907"/>
          </a:xfrm>
          <a:prstGeom prst="rect">
            <a:avLst/>
          </a:prstGeom>
          <a:ln>
            <a:solidFill>
              <a:schemeClr val="tx1"/>
            </a:solidFill>
          </a:ln>
        </p:spPr>
      </p:pic>
      <p:sp>
        <p:nvSpPr>
          <p:cNvPr id="4" name="Title 3">
            <a:extLst>
              <a:ext uri="{FF2B5EF4-FFF2-40B4-BE49-F238E27FC236}">
                <a16:creationId xmlns:a16="http://schemas.microsoft.com/office/drawing/2014/main" id="{CE96137D-B7D2-AF79-8293-814DAA9D6B46}"/>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923C02EE-3FC9-7527-89EF-4125381415C7}"/>
              </a:ext>
            </a:extLst>
          </p:cNvPr>
          <p:cNvSpPr>
            <a:spLocks noGrp="1"/>
          </p:cNvSpPr>
          <p:nvPr>
            <p:ph type="sldNum" sz="quarter" idx="11"/>
          </p:nvPr>
        </p:nvSpPr>
        <p:spPr/>
        <p:txBody>
          <a:bodyPr/>
          <a:lstStyle/>
          <a:p>
            <a:fld id="{F59CD943-D024-467A-B36E-F11E1285ED75}" type="slidenum">
              <a:rPr lang="en-GB" smtClean="0"/>
              <a:pPr/>
              <a:t>32</a:t>
            </a:fld>
            <a:endParaRPr lang="en-GB" dirty="0"/>
          </a:p>
        </p:txBody>
      </p:sp>
      <p:sp>
        <p:nvSpPr>
          <p:cNvPr id="9" name="TextBox 8">
            <a:extLst>
              <a:ext uri="{FF2B5EF4-FFF2-40B4-BE49-F238E27FC236}">
                <a16:creationId xmlns:a16="http://schemas.microsoft.com/office/drawing/2014/main" id="{55845316-9BB1-783E-C240-A53B72DCD30C}"/>
              </a:ext>
            </a:extLst>
          </p:cNvPr>
          <p:cNvSpPr txBox="1"/>
          <p:nvPr/>
        </p:nvSpPr>
        <p:spPr>
          <a:xfrm>
            <a:off x="6277510" y="1849157"/>
            <a:ext cx="5444689" cy="2116667"/>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dirty="0"/>
              <a:t>The staff user can also get to Full Page View by double clicking an entity.  We will double click the second entity “Watching women’s liberation, 1970”.</a:t>
            </a:r>
          </a:p>
          <a:p>
            <a:pPr marL="285750" indent="-285750" algn="l">
              <a:buFont typeface="Arial" panose="020B0604020202020204" pitchFamily="34" charset="0"/>
              <a:buChar char="•"/>
            </a:pPr>
            <a:r>
              <a:rPr lang="en-US" dirty="0"/>
              <a:t>Note that in some cases, whether or not a user will arrive to Split Screen view or Full Page view depends on the screen resolution of the user.</a:t>
            </a:r>
          </a:p>
        </p:txBody>
      </p:sp>
    </p:spTree>
    <p:extLst>
      <p:ext uri="{BB962C8B-B14F-4D97-AF65-F5344CB8AC3E}">
        <p14:creationId xmlns:p14="http://schemas.microsoft.com/office/powerpoint/2010/main" val="4177393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88FAD-A36D-52B9-482E-E4A0FBB98D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148C275-4E0C-BA66-8A46-8DD2AED90DD4}"/>
              </a:ext>
            </a:extLst>
          </p:cNvPr>
          <p:cNvPicPr>
            <a:picLocks noChangeAspect="1"/>
          </p:cNvPicPr>
          <p:nvPr/>
        </p:nvPicPr>
        <p:blipFill>
          <a:blip r:embed="rId2"/>
          <a:stretch>
            <a:fillRect/>
          </a:stretch>
        </p:blipFill>
        <p:spPr>
          <a:xfrm>
            <a:off x="0" y="1253584"/>
            <a:ext cx="12192000" cy="4885080"/>
          </a:xfrm>
          <a:prstGeom prst="rect">
            <a:avLst/>
          </a:prstGeom>
          <a:ln>
            <a:solidFill>
              <a:schemeClr val="tx1"/>
            </a:solidFill>
          </a:ln>
        </p:spPr>
      </p:pic>
      <p:sp>
        <p:nvSpPr>
          <p:cNvPr id="4" name="Title 3">
            <a:extLst>
              <a:ext uri="{FF2B5EF4-FFF2-40B4-BE49-F238E27FC236}">
                <a16:creationId xmlns:a16="http://schemas.microsoft.com/office/drawing/2014/main" id="{C54B879F-BA83-FDFD-8C12-2F401BA5E227}"/>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E2B91166-8AB4-B1E7-C5DF-0D2E3921260D}"/>
              </a:ext>
            </a:extLst>
          </p:cNvPr>
          <p:cNvSpPr>
            <a:spLocks noGrp="1"/>
          </p:cNvSpPr>
          <p:nvPr>
            <p:ph type="sldNum" sz="quarter" idx="11"/>
          </p:nvPr>
        </p:nvSpPr>
        <p:spPr/>
        <p:txBody>
          <a:bodyPr/>
          <a:lstStyle/>
          <a:p>
            <a:fld id="{F59CD943-D024-467A-B36E-F11E1285ED75}" type="slidenum">
              <a:rPr lang="en-GB" smtClean="0"/>
              <a:pPr/>
              <a:t>33</a:t>
            </a:fld>
            <a:endParaRPr lang="en-GB" dirty="0"/>
          </a:p>
        </p:txBody>
      </p:sp>
      <p:sp>
        <p:nvSpPr>
          <p:cNvPr id="9" name="TextBox 8">
            <a:extLst>
              <a:ext uri="{FF2B5EF4-FFF2-40B4-BE49-F238E27FC236}">
                <a16:creationId xmlns:a16="http://schemas.microsoft.com/office/drawing/2014/main" id="{B94FE93B-46E0-0694-6604-9A52218F4025}"/>
              </a:ext>
            </a:extLst>
          </p:cNvPr>
          <p:cNvSpPr txBox="1"/>
          <p:nvPr/>
        </p:nvSpPr>
        <p:spPr>
          <a:xfrm>
            <a:off x="6578885" y="2465606"/>
            <a:ext cx="3705546" cy="963394"/>
          </a:xfrm>
          <a:prstGeom prst="rect">
            <a:avLst/>
          </a:prstGeom>
          <a:solidFill>
            <a:srgbClr val="FFFF00"/>
          </a:solidFill>
          <a:ln>
            <a:solidFill>
              <a:schemeClr val="tx1"/>
            </a:solidFill>
          </a:ln>
        </p:spPr>
        <p:txBody>
          <a:bodyPr wrap="square" rtlCol="0">
            <a:noAutofit/>
          </a:bodyPr>
          <a:lstStyle/>
          <a:p>
            <a:pPr algn="l"/>
            <a:r>
              <a:rPr lang="en-US" dirty="0"/>
              <a:t>Now we are in Full Page View for entity “Watching women’s liberation, 1970”.</a:t>
            </a:r>
          </a:p>
        </p:txBody>
      </p:sp>
    </p:spTree>
    <p:extLst>
      <p:ext uri="{BB962C8B-B14F-4D97-AF65-F5344CB8AC3E}">
        <p14:creationId xmlns:p14="http://schemas.microsoft.com/office/powerpoint/2010/main" val="1680560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F9824-0F0C-0A6F-C595-F090D71FA0D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3F119CF-3BA9-9BA9-A699-19023A8A6790}"/>
              </a:ext>
            </a:extLst>
          </p:cNvPr>
          <p:cNvPicPr>
            <a:picLocks noChangeAspect="1"/>
          </p:cNvPicPr>
          <p:nvPr/>
        </p:nvPicPr>
        <p:blipFill>
          <a:blip r:embed="rId2"/>
          <a:stretch>
            <a:fillRect/>
          </a:stretch>
        </p:blipFill>
        <p:spPr>
          <a:xfrm>
            <a:off x="0" y="1238540"/>
            <a:ext cx="12192000" cy="4853525"/>
          </a:xfrm>
          <a:prstGeom prst="rect">
            <a:avLst/>
          </a:prstGeom>
          <a:ln>
            <a:solidFill>
              <a:schemeClr val="tx1"/>
            </a:solidFill>
          </a:ln>
        </p:spPr>
      </p:pic>
      <p:sp>
        <p:nvSpPr>
          <p:cNvPr id="4" name="Title 3">
            <a:extLst>
              <a:ext uri="{FF2B5EF4-FFF2-40B4-BE49-F238E27FC236}">
                <a16:creationId xmlns:a16="http://schemas.microsoft.com/office/drawing/2014/main" id="{9D7897B5-EAE9-1CF3-A56E-74BA9602F336}"/>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B08DE032-5539-881F-4B31-78DD23AFB8C7}"/>
              </a:ext>
            </a:extLst>
          </p:cNvPr>
          <p:cNvSpPr>
            <a:spLocks noGrp="1"/>
          </p:cNvSpPr>
          <p:nvPr>
            <p:ph type="sldNum" sz="quarter" idx="11"/>
          </p:nvPr>
        </p:nvSpPr>
        <p:spPr/>
        <p:txBody>
          <a:bodyPr/>
          <a:lstStyle/>
          <a:p>
            <a:fld id="{F59CD943-D024-467A-B36E-F11E1285ED75}" type="slidenum">
              <a:rPr lang="en-GB" smtClean="0"/>
              <a:pPr/>
              <a:t>34</a:t>
            </a:fld>
            <a:endParaRPr lang="en-GB" dirty="0"/>
          </a:p>
        </p:txBody>
      </p:sp>
      <p:sp>
        <p:nvSpPr>
          <p:cNvPr id="7" name="TextBox 6">
            <a:extLst>
              <a:ext uri="{FF2B5EF4-FFF2-40B4-BE49-F238E27FC236}">
                <a16:creationId xmlns:a16="http://schemas.microsoft.com/office/drawing/2014/main" id="{1BC94FC9-5275-4B9D-D141-F47B1E7B0704}"/>
              </a:ext>
            </a:extLst>
          </p:cNvPr>
          <p:cNvSpPr txBox="1"/>
          <p:nvPr/>
        </p:nvSpPr>
        <p:spPr>
          <a:xfrm>
            <a:off x="6731285" y="2618006"/>
            <a:ext cx="3705546" cy="1277733"/>
          </a:xfrm>
          <a:prstGeom prst="rect">
            <a:avLst/>
          </a:prstGeom>
          <a:solidFill>
            <a:srgbClr val="FFFF00"/>
          </a:solidFill>
          <a:ln>
            <a:solidFill>
              <a:schemeClr val="tx1"/>
            </a:solidFill>
          </a:ln>
        </p:spPr>
        <p:txBody>
          <a:bodyPr wrap="square" rtlCol="0">
            <a:noAutofit/>
          </a:bodyPr>
          <a:lstStyle/>
          <a:p>
            <a:pPr algn="l"/>
            <a:r>
              <a:rPr lang="en-US" dirty="0"/>
              <a:t>The List View and Split Screen View can be sorted by a myriad of fields, in either ascending or descending order.</a:t>
            </a:r>
          </a:p>
        </p:txBody>
      </p:sp>
      <p:sp>
        <p:nvSpPr>
          <p:cNvPr id="8" name="Rectangle 7">
            <a:extLst>
              <a:ext uri="{FF2B5EF4-FFF2-40B4-BE49-F238E27FC236}">
                <a16:creationId xmlns:a16="http://schemas.microsoft.com/office/drawing/2014/main" id="{798AB499-E153-212D-248B-2C4E326B233C}"/>
              </a:ext>
            </a:extLst>
          </p:cNvPr>
          <p:cNvSpPr/>
          <p:nvPr/>
        </p:nvSpPr>
        <p:spPr>
          <a:xfrm>
            <a:off x="3215810" y="1859622"/>
            <a:ext cx="431515" cy="2979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3F498CD8-C0D3-F577-C0A8-FD77B9CF056D}"/>
              </a:ext>
            </a:extLst>
          </p:cNvPr>
          <p:cNvSpPr/>
          <p:nvPr/>
        </p:nvSpPr>
        <p:spPr>
          <a:xfrm>
            <a:off x="3647326" y="2157570"/>
            <a:ext cx="1910993" cy="163359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888B4B0F-A542-0CFD-AEC5-E567AB1A2513}"/>
              </a:ext>
            </a:extLst>
          </p:cNvPr>
          <p:cNvSpPr/>
          <p:nvPr/>
        </p:nvSpPr>
        <p:spPr>
          <a:xfrm>
            <a:off x="4181582" y="1868186"/>
            <a:ext cx="296236" cy="2979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64397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1B16-DC63-4CE4-436C-024D79E9DB5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18BDC3B-D3E2-A2B1-0033-969181C8F13A}"/>
              </a:ext>
            </a:extLst>
          </p:cNvPr>
          <p:cNvPicPr>
            <a:picLocks noChangeAspect="1"/>
          </p:cNvPicPr>
          <p:nvPr/>
        </p:nvPicPr>
        <p:blipFill>
          <a:blip r:embed="rId2"/>
          <a:stretch>
            <a:fillRect/>
          </a:stretch>
        </p:blipFill>
        <p:spPr>
          <a:xfrm>
            <a:off x="0" y="1245831"/>
            <a:ext cx="12192000" cy="4654009"/>
          </a:xfrm>
          <a:prstGeom prst="rect">
            <a:avLst/>
          </a:prstGeom>
          <a:ln>
            <a:solidFill>
              <a:schemeClr val="tx1"/>
            </a:solidFill>
          </a:ln>
        </p:spPr>
      </p:pic>
      <p:sp>
        <p:nvSpPr>
          <p:cNvPr id="4" name="Title 3">
            <a:extLst>
              <a:ext uri="{FF2B5EF4-FFF2-40B4-BE49-F238E27FC236}">
                <a16:creationId xmlns:a16="http://schemas.microsoft.com/office/drawing/2014/main" id="{44FB8200-0290-4785-CA65-3169D51D1771}"/>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6AE6CFED-2D11-CC63-746E-8C6918DEEF01}"/>
              </a:ext>
            </a:extLst>
          </p:cNvPr>
          <p:cNvSpPr>
            <a:spLocks noGrp="1"/>
          </p:cNvSpPr>
          <p:nvPr>
            <p:ph type="sldNum" sz="quarter" idx="11"/>
          </p:nvPr>
        </p:nvSpPr>
        <p:spPr/>
        <p:txBody>
          <a:bodyPr/>
          <a:lstStyle/>
          <a:p>
            <a:fld id="{F59CD943-D024-467A-B36E-F11E1285ED75}" type="slidenum">
              <a:rPr lang="en-GB" smtClean="0"/>
              <a:pPr/>
              <a:t>35</a:t>
            </a:fld>
            <a:endParaRPr lang="en-GB" dirty="0"/>
          </a:p>
        </p:txBody>
      </p:sp>
      <p:sp>
        <p:nvSpPr>
          <p:cNvPr id="7" name="TextBox 6">
            <a:extLst>
              <a:ext uri="{FF2B5EF4-FFF2-40B4-BE49-F238E27FC236}">
                <a16:creationId xmlns:a16="http://schemas.microsoft.com/office/drawing/2014/main" id="{99B30F69-E3F4-2E86-F9D1-64A306800876}"/>
              </a:ext>
            </a:extLst>
          </p:cNvPr>
          <p:cNvSpPr txBox="1"/>
          <p:nvPr/>
        </p:nvSpPr>
        <p:spPr>
          <a:xfrm>
            <a:off x="7614863" y="2152465"/>
            <a:ext cx="3705546" cy="1011976"/>
          </a:xfrm>
          <a:prstGeom prst="rect">
            <a:avLst/>
          </a:prstGeom>
          <a:solidFill>
            <a:srgbClr val="FFFF00"/>
          </a:solidFill>
          <a:ln>
            <a:solidFill>
              <a:schemeClr val="tx1"/>
            </a:solidFill>
          </a:ln>
        </p:spPr>
        <p:txBody>
          <a:bodyPr wrap="square" rtlCol="0">
            <a:noAutofit/>
          </a:bodyPr>
          <a:lstStyle/>
          <a:p>
            <a:pPr algn="l"/>
            <a:r>
              <a:rPr lang="en-US" dirty="0"/>
              <a:t>The list can also be filtered by “All” entities or only entities handled in “This Session”.</a:t>
            </a:r>
          </a:p>
        </p:txBody>
      </p:sp>
      <p:sp>
        <p:nvSpPr>
          <p:cNvPr id="10" name="Rectangle 9">
            <a:extLst>
              <a:ext uri="{FF2B5EF4-FFF2-40B4-BE49-F238E27FC236}">
                <a16:creationId xmlns:a16="http://schemas.microsoft.com/office/drawing/2014/main" id="{E2BA0C8E-C669-02B4-3A2A-A3DB48F4493D}"/>
              </a:ext>
            </a:extLst>
          </p:cNvPr>
          <p:cNvSpPr/>
          <p:nvPr/>
        </p:nvSpPr>
        <p:spPr>
          <a:xfrm>
            <a:off x="4577138" y="1782595"/>
            <a:ext cx="621586" cy="369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B880B710-6516-33F2-D702-987CE07B0B05}"/>
              </a:ext>
            </a:extLst>
          </p:cNvPr>
          <p:cNvSpPr/>
          <p:nvPr/>
        </p:nvSpPr>
        <p:spPr>
          <a:xfrm>
            <a:off x="5203862" y="2424700"/>
            <a:ext cx="1875032" cy="5959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184133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9246-5CA5-B3B7-C406-4ED6D4B607B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737D285-141F-5FAD-2002-255E99A13864}"/>
              </a:ext>
            </a:extLst>
          </p:cNvPr>
          <p:cNvPicPr>
            <a:picLocks noChangeAspect="1"/>
          </p:cNvPicPr>
          <p:nvPr/>
        </p:nvPicPr>
        <p:blipFill>
          <a:blip r:embed="rId2"/>
          <a:stretch>
            <a:fillRect/>
          </a:stretch>
        </p:blipFill>
        <p:spPr>
          <a:xfrm>
            <a:off x="0" y="1136498"/>
            <a:ext cx="12192000" cy="4872676"/>
          </a:xfrm>
          <a:prstGeom prst="rect">
            <a:avLst/>
          </a:prstGeom>
          <a:ln>
            <a:solidFill>
              <a:schemeClr val="tx1"/>
            </a:solidFill>
          </a:ln>
        </p:spPr>
      </p:pic>
      <p:sp>
        <p:nvSpPr>
          <p:cNvPr id="4" name="Title 3">
            <a:extLst>
              <a:ext uri="{FF2B5EF4-FFF2-40B4-BE49-F238E27FC236}">
                <a16:creationId xmlns:a16="http://schemas.microsoft.com/office/drawing/2014/main" id="{9F9E2733-F1DB-6B7F-8D82-025CCDEF4563}"/>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72AE1615-B7C9-376A-5126-FF1059EB1BA0}"/>
              </a:ext>
            </a:extLst>
          </p:cNvPr>
          <p:cNvSpPr>
            <a:spLocks noGrp="1"/>
          </p:cNvSpPr>
          <p:nvPr>
            <p:ph type="sldNum" sz="quarter" idx="11"/>
          </p:nvPr>
        </p:nvSpPr>
        <p:spPr/>
        <p:txBody>
          <a:bodyPr/>
          <a:lstStyle/>
          <a:p>
            <a:fld id="{F59CD943-D024-467A-B36E-F11E1285ED75}" type="slidenum">
              <a:rPr lang="en-GB" smtClean="0"/>
              <a:pPr/>
              <a:t>36</a:t>
            </a:fld>
            <a:endParaRPr lang="en-GB" dirty="0"/>
          </a:p>
        </p:txBody>
      </p:sp>
      <p:sp>
        <p:nvSpPr>
          <p:cNvPr id="7" name="TextBox 6">
            <a:extLst>
              <a:ext uri="{FF2B5EF4-FFF2-40B4-BE49-F238E27FC236}">
                <a16:creationId xmlns:a16="http://schemas.microsoft.com/office/drawing/2014/main" id="{313728C9-ECFD-A2BD-DAC8-4347167CC68E}"/>
              </a:ext>
            </a:extLst>
          </p:cNvPr>
          <p:cNvSpPr txBox="1"/>
          <p:nvPr/>
        </p:nvSpPr>
        <p:spPr>
          <a:xfrm>
            <a:off x="4705566" y="3510539"/>
            <a:ext cx="5013788" cy="1417478"/>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dirty="0"/>
              <a:t>Here for example, we have chosen to filter by “This Session”.</a:t>
            </a:r>
          </a:p>
          <a:p>
            <a:pPr marL="285750" indent="-285750" algn="l">
              <a:buFont typeface="Arial" panose="020B0604020202020204" pitchFamily="34" charset="0"/>
              <a:buChar char="•"/>
            </a:pPr>
            <a:r>
              <a:rPr lang="en-US" dirty="0"/>
              <a:t>We therefore see only the two loans handled in this session even though there are a total of five loans.</a:t>
            </a:r>
          </a:p>
        </p:txBody>
      </p:sp>
      <p:sp>
        <p:nvSpPr>
          <p:cNvPr id="10" name="Rectangle 9">
            <a:extLst>
              <a:ext uri="{FF2B5EF4-FFF2-40B4-BE49-F238E27FC236}">
                <a16:creationId xmlns:a16="http://schemas.microsoft.com/office/drawing/2014/main" id="{EFD00D3D-3EB9-0273-5B9F-665877945668}"/>
              </a:ext>
            </a:extLst>
          </p:cNvPr>
          <p:cNvSpPr/>
          <p:nvPr/>
        </p:nvSpPr>
        <p:spPr>
          <a:xfrm>
            <a:off x="2796283" y="1761701"/>
            <a:ext cx="1529137" cy="36986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62DD40A6-36D0-DF62-4A57-AC94B5D38575}"/>
              </a:ext>
            </a:extLst>
          </p:cNvPr>
          <p:cNvSpPr/>
          <p:nvPr/>
        </p:nvSpPr>
        <p:spPr>
          <a:xfrm>
            <a:off x="159589" y="2149386"/>
            <a:ext cx="1700033" cy="3369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TextBox 13">
            <a:extLst>
              <a:ext uri="{FF2B5EF4-FFF2-40B4-BE49-F238E27FC236}">
                <a16:creationId xmlns:a16="http://schemas.microsoft.com/office/drawing/2014/main" id="{4486B0DB-9869-10C2-E21D-B1C07948915F}"/>
              </a:ext>
            </a:extLst>
          </p:cNvPr>
          <p:cNvSpPr txBox="1"/>
          <p:nvPr/>
        </p:nvSpPr>
        <p:spPr>
          <a:xfrm>
            <a:off x="6096000" y="2317864"/>
            <a:ext cx="5013788" cy="601178"/>
          </a:xfrm>
          <a:prstGeom prst="rect">
            <a:avLst/>
          </a:prstGeom>
          <a:solidFill>
            <a:srgbClr val="FFFF00"/>
          </a:solidFill>
          <a:ln>
            <a:solidFill>
              <a:schemeClr val="tx1"/>
            </a:solidFill>
          </a:ln>
        </p:spPr>
        <p:txBody>
          <a:bodyPr wrap="square" rtlCol="0">
            <a:noAutofit/>
          </a:bodyPr>
          <a:lstStyle/>
          <a:p>
            <a:pPr algn="l"/>
            <a:r>
              <a:rPr lang="en-US" dirty="0"/>
              <a:t>Note that “This Session” does not include the “Sort By” option</a:t>
            </a:r>
          </a:p>
        </p:txBody>
      </p:sp>
      <p:cxnSp>
        <p:nvCxnSpPr>
          <p:cNvPr id="17" name="Straight Arrow Connector 16">
            <a:extLst>
              <a:ext uri="{FF2B5EF4-FFF2-40B4-BE49-F238E27FC236}">
                <a16:creationId xmlns:a16="http://schemas.microsoft.com/office/drawing/2014/main" id="{E82BCD76-92E1-D984-D42B-CC08509BAC3D}"/>
              </a:ext>
            </a:extLst>
          </p:cNvPr>
          <p:cNvCxnSpPr/>
          <p:nvPr/>
        </p:nvCxnSpPr>
        <p:spPr>
          <a:xfrm flipH="1" flipV="1">
            <a:off x="5178175" y="1946635"/>
            <a:ext cx="917825" cy="3712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502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9246-5CA5-B3B7-C406-4ED6D4B607B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380D21D-EEC6-CA9B-8C5D-C6C77B34A4B8}"/>
              </a:ext>
            </a:extLst>
          </p:cNvPr>
          <p:cNvPicPr>
            <a:picLocks noChangeAspect="1"/>
          </p:cNvPicPr>
          <p:nvPr/>
        </p:nvPicPr>
        <p:blipFill>
          <a:blip r:embed="rId2"/>
          <a:stretch>
            <a:fillRect/>
          </a:stretch>
        </p:blipFill>
        <p:spPr>
          <a:xfrm>
            <a:off x="0" y="1261846"/>
            <a:ext cx="12192000" cy="4889108"/>
          </a:xfrm>
          <a:prstGeom prst="rect">
            <a:avLst/>
          </a:prstGeom>
          <a:ln>
            <a:solidFill>
              <a:schemeClr val="tx1"/>
            </a:solidFill>
          </a:ln>
        </p:spPr>
      </p:pic>
      <p:sp>
        <p:nvSpPr>
          <p:cNvPr id="4" name="Title 3">
            <a:extLst>
              <a:ext uri="{FF2B5EF4-FFF2-40B4-BE49-F238E27FC236}">
                <a16:creationId xmlns:a16="http://schemas.microsoft.com/office/drawing/2014/main" id="{9F9E2733-F1DB-6B7F-8D82-025CCDEF4563}"/>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72AE1615-B7C9-376A-5126-FF1059EB1BA0}"/>
              </a:ext>
            </a:extLst>
          </p:cNvPr>
          <p:cNvSpPr>
            <a:spLocks noGrp="1"/>
          </p:cNvSpPr>
          <p:nvPr>
            <p:ph type="sldNum" sz="quarter" idx="11"/>
          </p:nvPr>
        </p:nvSpPr>
        <p:spPr/>
        <p:txBody>
          <a:bodyPr/>
          <a:lstStyle/>
          <a:p>
            <a:fld id="{F59CD943-D024-467A-B36E-F11E1285ED75}" type="slidenum">
              <a:rPr lang="en-GB" smtClean="0"/>
              <a:pPr/>
              <a:t>37</a:t>
            </a:fld>
            <a:endParaRPr lang="en-GB" dirty="0"/>
          </a:p>
        </p:txBody>
      </p:sp>
      <p:sp>
        <p:nvSpPr>
          <p:cNvPr id="7" name="TextBox 6">
            <a:extLst>
              <a:ext uri="{FF2B5EF4-FFF2-40B4-BE49-F238E27FC236}">
                <a16:creationId xmlns:a16="http://schemas.microsoft.com/office/drawing/2014/main" id="{313728C9-ECFD-A2BD-DAC8-4347167CC68E}"/>
              </a:ext>
            </a:extLst>
          </p:cNvPr>
          <p:cNvSpPr txBox="1"/>
          <p:nvPr/>
        </p:nvSpPr>
        <p:spPr>
          <a:xfrm>
            <a:off x="4705566" y="3510539"/>
            <a:ext cx="5013788" cy="1246395"/>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dirty="0"/>
              <a:t>Here for example, we have chosen to filter by “All”.</a:t>
            </a:r>
          </a:p>
          <a:p>
            <a:pPr marL="285750" indent="-285750" algn="l">
              <a:buFont typeface="Arial" panose="020B0604020202020204" pitchFamily="34" charset="0"/>
              <a:buChar char="•"/>
            </a:pPr>
            <a:r>
              <a:rPr lang="en-US" dirty="0"/>
              <a:t>We therefore see all five loans including the two loans handled in the current session.</a:t>
            </a:r>
          </a:p>
        </p:txBody>
      </p:sp>
      <p:sp>
        <p:nvSpPr>
          <p:cNvPr id="10" name="Rectangle 9">
            <a:extLst>
              <a:ext uri="{FF2B5EF4-FFF2-40B4-BE49-F238E27FC236}">
                <a16:creationId xmlns:a16="http://schemas.microsoft.com/office/drawing/2014/main" id="{EFD00D3D-3EB9-0273-5B9F-665877945668}"/>
              </a:ext>
            </a:extLst>
          </p:cNvPr>
          <p:cNvSpPr/>
          <p:nvPr/>
        </p:nvSpPr>
        <p:spPr>
          <a:xfrm>
            <a:off x="4481240" y="1817026"/>
            <a:ext cx="1169548" cy="38768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62DD40A6-36D0-DF62-4A57-AC94B5D38575}"/>
              </a:ext>
            </a:extLst>
          </p:cNvPr>
          <p:cNvSpPr/>
          <p:nvPr/>
        </p:nvSpPr>
        <p:spPr>
          <a:xfrm>
            <a:off x="159589" y="2241852"/>
            <a:ext cx="1700033" cy="3369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2125C238-7D75-6B20-0936-9C9411A1F6AC}"/>
              </a:ext>
            </a:extLst>
          </p:cNvPr>
          <p:cNvSpPr txBox="1"/>
          <p:nvPr/>
        </p:nvSpPr>
        <p:spPr>
          <a:xfrm>
            <a:off x="6096000" y="2317864"/>
            <a:ext cx="3058273" cy="601178"/>
          </a:xfrm>
          <a:prstGeom prst="rect">
            <a:avLst/>
          </a:prstGeom>
          <a:solidFill>
            <a:srgbClr val="FFFF00"/>
          </a:solidFill>
          <a:ln>
            <a:solidFill>
              <a:schemeClr val="tx1"/>
            </a:solidFill>
          </a:ln>
        </p:spPr>
        <p:txBody>
          <a:bodyPr wrap="square" rtlCol="0">
            <a:noAutofit/>
          </a:bodyPr>
          <a:lstStyle/>
          <a:p>
            <a:pPr algn="l"/>
            <a:r>
              <a:rPr lang="en-US" dirty="0"/>
              <a:t>Note that “All” does include the “Sort By” option</a:t>
            </a:r>
          </a:p>
        </p:txBody>
      </p:sp>
      <p:cxnSp>
        <p:nvCxnSpPr>
          <p:cNvPr id="14" name="Straight Arrow Connector 13">
            <a:extLst>
              <a:ext uri="{FF2B5EF4-FFF2-40B4-BE49-F238E27FC236}">
                <a16:creationId xmlns:a16="http://schemas.microsoft.com/office/drawing/2014/main" id="{90D974AC-E3A5-D12E-F719-2DA034D0901F}"/>
              </a:ext>
            </a:extLst>
          </p:cNvPr>
          <p:cNvCxnSpPr>
            <a:cxnSpLocks/>
          </p:cNvCxnSpPr>
          <p:nvPr/>
        </p:nvCxnSpPr>
        <p:spPr>
          <a:xfrm flipV="1">
            <a:off x="3565133" y="2153341"/>
            <a:ext cx="0" cy="4357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21C5E09-2D66-278E-FCCB-3938E98BF070}"/>
              </a:ext>
            </a:extLst>
          </p:cNvPr>
          <p:cNvCxnSpPr>
            <a:cxnSpLocks/>
          </p:cNvCxnSpPr>
          <p:nvPr/>
        </p:nvCxnSpPr>
        <p:spPr>
          <a:xfrm flipH="1">
            <a:off x="3565133" y="2589088"/>
            <a:ext cx="2530867"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54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9246-5CA5-B3B7-C406-4ED6D4B607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63B869-362E-E99E-335B-8B31580EF743}"/>
              </a:ext>
            </a:extLst>
          </p:cNvPr>
          <p:cNvPicPr>
            <a:picLocks noChangeAspect="1"/>
          </p:cNvPicPr>
          <p:nvPr/>
        </p:nvPicPr>
        <p:blipFill>
          <a:blip r:embed="rId2"/>
          <a:stretch>
            <a:fillRect/>
          </a:stretch>
        </p:blipFill>
        <p:spPr>
          <a:xfrm>
            <a:off x="0" y="1272815"/>
            <a:ext cx="12192000" cy="4949363"/>
          </a:xfrm>
          <a:prstGeom prst="rect">
            <a:avLst/>
          </a:prstGeom>
          <a:ln>
            <a:solidFill>
              <a:schemeClr val="tx1"/>
            </a:solidFill>
          </a:ln>
        </p:spPr>
      </p:pic>
      <p:sp>
        <p:nvSpPr>
          <p:cNvPr id="4" name="Title 3">
            <a:extLst>
              <a:ext uri="{FF2B5EF4-FFF2-40B4-BE49-F238E27FC236}">
                <a16:creationId xmlns:a16="http://schemas.microsoft.com/office/drawing/2014/main" id="{9F9E2733-F1DB-6B7F-8D82-025CCDEF4563}"/>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72AE1615-B7C9-376A-5126-FF1059EB1BA0}"/>
              </a:ext>
            </a:extLst>
          </p:cNvPr>
          <p:cNvSpPr>
            <a:spLocks noGrp="1"/>
          </p:cNvSpPr>
          <p:nvPr>
            <p:ph type="sldNum" sz="quarter" idx="11"/>
          </p:nvPr>
        </p:nvSpPr>
        <p:spPr/>
        <p:txBody>
          <a:bodyPr/>
          <a:lstStyle/>
          <a:p>
            <a:fld id="{F59CD943-D024-467A-B36E-F11E1285ED75}" type="slidenum">
              <a:rPr lang="en-GB" smtClean="0"/>
              <a:pPr/>
              <a:t>38</a:t>
            </a:fld>
            <a:endParaRPr lang="en-GB" dirty="0"/>
          </a:p>
        </p:txBody>
      </p:sp>
      <p:sp>
        <p:nvSpPr>
          <p:cNvPr id="7" name="TextBox 6">
            <a:extLst>
              <a:ext uri="{FF2B5EF4-FFF2-40B4-BE49-F238E27FC236}">
                <a16:creationId xmlns:a16="http://schemas.microsoft.com/office/drawing/2014/main" id="{313728C9-ECFD-A2BD-DAC8-4347167CC68E}"/>
              </a:ext>
            </a:extLst>
          </p:cNvPr>
          <p:cNvSpPr txBox="1"/>
          <p:nvPr/>
        </p:nvSpPr>
        <p:spPr>
          <a:xfrm>
            <a:off x="4284325" y="2314641"/>
            <a:ext cx="5198721" cy="1291588"/>
          </a:xfrm>
          <a:prstGeom prst="rect">
            <a:avLst/>
          </a:prstGeom>
          <a:solidFill>
            <a:srgbClr val="FFFF00"/>
          </a:solidFill>
          <a:ln>
            <a:solidFill>
              <a:schemeClr val="tx1"/>
            </a:solidFill>
          </a:ln>
        </p:spPr>
        <p:txBody>
          <a:bodyPr wrap="square" rtlCol="0">
            <a:noAutofit/>
          </a:bodyPr>
          <a:lstStyle/>
          <a:p>
            <a:pPr algn="l"/>
            <a:r>
              <a:rPr lang="en-US" dirty="0"/>
              <a:t>From both the list view, the right pane,  and the full view a variety of actions can be performed on each specific loan (we will discuss Bulk Actions later)</a:t>
            </a:r>
          </a:p>
        </p:txBody>
      </p:sp>
      <p:sp>
        <p:nvSpPr>
          <p:cNvPr id="13" name="Rectangle 12">
            <a:extLst>
              <a:ext uri="{FF2B5EF4-FFF2-40B4-BE49-F238E27FC236}">
                <a16:creationId xmlns:a16="http://schemas.microsoft.com/office/drawing/2014/main" id="{62DD40A6-36D0-DF62-4A57-AC94B5D38575}"/>
              </a:ext>
            </a:extLst>
          </p:cNvPr>
          <p:cNvSpPr/>
          <p:nvPr/>
        </p:nvSpPr>
        <p:spPr>
          <a:xfrm>
            <a:off x="159589" y="2149386"/>
            <a:ext cx="1700033" cy="3369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DA037F62-909C-CB47-69E0-7B66957DA974}"/>
              </a:ext>
            </a:extLst>
          </p:cNvPr>
          <p:cNvSpPr/>
          <p:nvPr/>
        </p:nvSpPr>
        <p:spPr>
          <a:xfrm>
            <a:off x="8034391" y="4438436"/>
            <a:ext cx="267128" cy="2054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61DC2D11-5029-4A1D-B922-8688510B8AB4}"/>
              </a:ext>
            </a:extLst>
          </p:cNvPr>
          <p:cNvSpPr/>
          <p:nvPr/>
        </p:nvSpPr>
        <p:spPr>
          <a:xfrm>
            <a:off x="7428216" y="4643919"/>
            <a:ext cx="976045" cy="14794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9" name="Straight Arrow Connector 8">
            <a:extLst>
              <a:ext uri="{FF2B5EF4-FFF2-40B4-BE49-F238E27FC236}">
                <a16:creationId xmlns:a16="http://schemas.microsoft.com/office/drawing/2014/main" id="{40A574DD-2CEF-D014-C48A-C830580D718D}"/>
              </a:ext>
            </a:extLst>
          </p:cNvPr>
          <p:cNvCxnSpPr/>
          <p:nvPr/>
        </p:nvCxnSpPr>
        <p:spPr>
          <a:xfrm>
            <a:off x="6250110" y="4880225"/>
            <a:ext cx="1044539" cy="380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98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9246-5CA5-B3B7-C406-4ED6D4B607B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A7607BD-0B05-A4F0-2CF6-F0FC343EB746}"/>
              </a:ext>
            </a:extLst>
          </p:cNvPr>
          <p:cNvPicPr>
            <a:picLocks noChangeAspect="1"/>
          </p:cNvPicPr>
          <p:nvPr/>
        </p:nvPicPr>
        <p:blipFill>
          <a:blip r:embed="rId2"/>
          <a:stretch>
            <a:fillRect/>
          </a:stretch>
        </p:blipFill>
        <p:spPr>
          <a:xfrm>
            <a:off x="0" y="1173792"/>
            <a:ext cx="12192000" cy="4510415"/>
          </a:xfrm>
          <a:prstGeom prst="rect">
            <a:avLst/>
          </a:prstGeom>
          <a:ln>
            <a:solidFill>
              <a:schemeClr val="tx1"/>
            </a:solidFill>
          </a:ln>
        </p:spPr>
      </p:pic>
      <p:sp>
        <p:nvSpPr>
          <p:cNvPr id="4" name="Title 3">
            <a:extLst>
              <a:ext uri="{FF2B5EF4-FFF2-40B4-BE49-F238E27FC236}">
                <a16:creationId xmlns:a16="http://schemas.microsoft.com/office/drawing/2014/main" id="{9F9E2733-F1DB-6B7F-8D82-025CCDEF4563}"/>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72AE1615-B7C9-376A-5126-FF1059EB1BA0}"/>
              </a:ext>
            </a:extLst>
          </p:cNvPr>
          <p:cNvSpPr>
            <a:spLocks noGrp="1"/>
          </p:cNvSpPr>
          <p:nvPr>
            <p:ph type="sldNum" sz="quarter" idx="11"/>
          </p:nvPr>
        </p:nvSpPr>
        <p:spPr/>
        <p:txBody>
          <a:bodyPr/>
          <a:lstStyle/>
          <a:p>
            <a:fld id="{F59CD943-D024-467A-B36E-F11E1285ED75}" type="slidenum">
              <a:rPr lang="en-GB" smtClean="0"/>
              <a:pPr/>
              <a:t>39</a:t>
            </a:fld>
            <a:endParaRPr lang="en-GB" dirty="0"/>
          </a:p>
        </p:txBody>
      </p:sp>
      <p:sp>
        <p:nvSpPr>
          <p:cNvPr id="7" name="TextBox 6">
            <a:extLst>
              <a:ext uri="{FF2B5EF4-FFF2-40B4-BE49-F238E27FC236}">
                <a16:creationId xmlns:a16="http://schemas.microsoft.com/office/drawing/2014/main" id="{313728C9-ECFD-A2BD-DAC8-4347167CC68E}"/>
              </a:ext>
            </a:extLst>
          </p:cNvPr>
          <p:cNvSpPr txBox="1"/>
          <p:nvPr/>
        </p:nvSpPr>
        <p:spPr>
          <a:xfrm>
            <a:off x="4962421" y="2877121"/>
            <a:ext cx="3071970" cy="934591"/>
          </a:xfrm>
          <a:prstGeom prst="rect">
            <a:avLst/>
          </a:prstGeom>
          <a:solidFill>
            <a:srgbClr val="FFFF00"/>
          </a:solidFill>
          <a:ln>
            <a:solidFill>
              <a:schemeClr val="tx1"/>
            </a:solidFill>
          </a:ln>
        </p:spPr>
        <p:txBody>
          <a:bodyPr wrap="square" rtlCol="0">
            <a:noAutofit/>
          </a:bodyPr>
          <a:lstStyle/>
          <a:p>
            <a:pPr algn="l"/>
            <a:r>
              <a:rPr lang="en-US" dirty="0"/>
              <a:t>The same functions can also be accessed here in the right pane</a:t>
            </a:r>
          </a:p>
        </p:txBody>
      </p:sp>
      <p:sp>
        <p:nvSpPr>
          <p:cNvPr id="13" name="Rectangle 12">
            <a:extLst>
              <a:ext uri="{FF2B5EF4-FFF2-40B4-BE49-F238E27FC236}">
                <a16:creationId xmlns:a16="http://schemas.microsoft.com/office/drawing/2014/main" id="{62DD40A6-36D0-DF62-4A57-AC94B5D38575}"/>
              </a:ext>
            </a:extLst>
          </p:cNvPr>
          <p:cNvSpPr/>
          <p:nvPr/>
        </p:nvSpPr>
        <p:spPr>
          <a:xfrm>
            <a:off x="159589" y="2149386"/>
            <a:ext cx="1700033" cy="3369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DA037F62-909C-CB47-69E0-7B66957DA974}"/>
              </a:ext>
            </a:extLst>
          </p:cNvPr>
          <p:cNvSpPr/>
          <p:nvPr/>
        </p:nvSpPr>
        <p:spPr>
          <a:xfrm>
            <a:off x="10007029" y="2200756"/>
            <a:ext cx="267128" cy="2054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61DC2D11-5029-4A1D-B922-8688510B8AB4}"/>
              </a:ext>
            </a:extLst>
          </p:cNvPr>
          <p:cNvSpPr/>
          <p:nvPr/>
        </p:nvSpPr>
        <p:spPr>
          <a:xfrm>
            <a:off x="9400854" y="2406239"/>
            <a:ext cx="873303" cy="12410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4" name="Straight Arrow Connector 13">
            <a:extLst>
              <a:ext uri="{FF2B5EF4-FFF2-40B4-BE49-F238E27FC236}">
                <a16:creationId xmlns:a16="http://schemas.microsoft.com/office/drawing/2014/main" id="{2C495916-AE0F-5B1E-B69E-C7D54B23776E}"/>
              </a:ext>
            </a:extLst>
          </p:cNvPr>
          <p:cNvCxnSpPr/>
          <p:nvPr/>
        </p:nvCxnSpPr>
        <p:spPr>
          <a:xfrm flipV="1">
            <a:off x="8034391" y="2611722"/>
            <a:ext cx="1345915" cy="5647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79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4</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p:txBody>
          <a:bodyPr/>
          <a:lstStyle/>
          <a:p>
            <a:r>
              <a:rPr lang="en-US" sz="2200" dirty="0"/>
              <a:t>The Manage Patron Services User Interface has been completely redesigned in order to leverage new layout capabilities and support a more streamlined workflow at the circulation desk. </a:t>
            </a:r>
          </a:p>
          <a:p>
            <a:r>
              <a:rPr lang="en-US" sz="2200" dirty="0"/>
              <a:t>The redesign has been done with a  number of concepts in mind:</a:t>
            </a:r>
          </a:p>
          <a:p>
            <a:pPr lvl="1">
              <a:buFont typeface="Arial" panose="020B0604020202020204" pitchFamily="34" charset="0"/>
              <a:buChar char="•"/>
            </a:pPr>
            <a:r>
              <a:rPr lang="en-US" sz="2200" dirty="0"/>
              <a:t>Right pane with expanded information, allowing to easily access additional loan information.</a:t>
            </a:r>
          </a:p>
          <a:p>
            <a:pPr lvl="1">
              <a:buFont typeface="Arial" panose="020B0604020202020204" pitchFamily="34" charset="0"/>
              <a:buChar char="•"/>
            </a:pPr>
            <a:r>
              <a:rPr lang="en-US" sz="2200" dirty="0"/>
              <a:t>Labels highlighting important information about the listed loans, such as loans being overdue, lost or highlighting fees associated with a loan</a:t>
            </a:r>
          </a:p>
          <a:p>
            <a:pPr lvl="1">
              <a:buFont typeface="Arial" panose="020B0604020202020204" pitchFamily="34" charset="0"/>
              <a:buChar char="•"/>
            </a:pPr>
            <a:r>
              <a:rPr lang="en-US" sz="2200" dirty="0"/>
              <a:t>Quicker and easier access to user information for view and update</a:t>
            </a:r>
          </a:p>
          <a:p>
            <a:pPr lvl="1">
              <a:buFont typeface="Arial" panose="020B0604020202020204" pitchFamily="34" charset="0"/>
              <a:buChar char="•"/>
            </a:pPr>
            <a:r>
              <a:rPr lang="en-US" sz="2200" dirty="0"/>
              <a:t>Separation of system notes and user notes, allowing better highlighting of patron related information </a:t>
            </a:r>
          </a:p>
        </p:txBody>
      </p:sp>
    </p:spTree>
    <p:extLst>
      <p:ext uri="{BB962C8B-B14F-4D97-AF65-F5344CB8AC3E}">
        <p14:creationId xmlns:p14="http://schemas.microsoft.com/office/powerpoint/2010/main" val="2752182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9246-5CA5-B3B7-C406-4ED6D4B607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5AD3490-78C7-3E66-7A88-E37574BEA531}"/>
              </a:ext>
            </a:extLst>
          </p:cNvPr>
          <p:cNvPicPr>
            <a:picLocks noChangeAspect="1"/>
          </p:cNvPicPr>
          <p:nvPr/>
        </p:nvPicPr>
        <p:blipFill>
          <a:blip r:embed="rId2"/>
          <a:stretch>
            <a:fillRect/>
          </a:stretch>
        </p:blipFill>
        <p:spPr>
          <a:xfrm>
            <a:off x="0" y="1144728"/>
            <a:ext cx="12192000" cy="4568544"/>
          </a:xfrm>
          <a:prstGeom prst="rect">
            <a:avLst/>
          </a:prstGeom>
          <a:ln>
            <a:solidFill>
              <a:schemeClr val="tx1"/>
            </a:solidFill>
          </a:ln>
        </p:spPr>
      </p:pic>
      <p:sp>
        <p:nvSpPr>
          <p:cNvPr id="4" name="Title 3">
            <a:extLst>
              <a:ext uri="{FF2B5EF4-FFF2-40B4-BE49-F238E27FC236}">
                <a16:creationId xmlns:a16="http://schemas.microsoft.com/office/drawing/2014/main" id="{9F9E2733-F1DB-6B7F-8D82-025CCDEF4563}"/>
              </a:ext>
            </a:extLst>
          </p:cNvPr>
          <p:cNvSpPr>
            <a:spLocks noGrp="1"/>
          </p:cNvSpPr>
          <p:nvPr>
            <p:ph type="title"/>
          </p:nvPr>
        </p:nvSpPr>
        <p:spPr/>
        <p:txBody>
          <a:bodyPr/>
          <a:lstStyle/>
          <a:p>
            <a:r>
              <a:rPr lang="en-US" dirty="0"/>
              <a:t>Manage Patron Services page List and Split Screen View</a:t>
            </a:r>
          </a:p>
        </p:txBody>
      </p:sp>
      <p:sp>
        <p:nvSpPr>
          <p:cNvPr id="3" name="Slide Number Placeholder 2">
            <a:extLst>
              <a:ext uri="{FF2B5EF4-FFF2-40B4-BE49-F238E27FC236}">
                <a16:creationId xmlns:a16="http://schemas.microsoft.com/office/drawing/2014/main" id="{72AE1615-B7C9-376A-5126-FF1059EB1BA0}"/>
              </a:ext>
            </a:extLst>
          </p:cNvPr>
          <p:cNvSpPr>
            <a:spLocks noGrp="1"/>
          </p:cNvSpPr>
          <p:nvPr>
            <p:ph type="sldNum" sz="quarter" idx="11"/>
          </p:nvPr>
        </p:nvSpPr>
        <p:spPr/>
        <p:txBody>
          <a:bodyPr/>
          <a:lstStyle/>
          <a:p>
            <a:fld id="{F59CD943-D024-467A-B36E-F11E1285ED75}" type="slidenum">
              <a:rPr lang="en-GB" smtClean="0"/>
              <a:pPr/>
              <a:t>40</a:t>
            </a:fld>
            <a:endParaRPr lang="en-GB" dirty="0"/>
          </a:p>
        </p:txBody>
      </p:sp>
      <p:sp>
        <p:nvSpPr>
          <p:cNvPr id="7" name="TextBox 6">
            <a:extLst>
              <a:ext uri="{FF2B5EF4-FFF2-40B4-BE49-F238E27FC236}">
                <a16:creationId xmlns:a16="http://schemas.microsoft.com/office/drawing/2014/main" id="{313728C9-ECFD-A2BD-DAC8-4347167CC68E}"/>
              </a:ext>
            </a:extLst>
          </p:cNvPr>
          <p:cNvSpPr txBox="1"/>
          <p:nvPr/>
        </p:nvSpPr>
        <p:spPr>
          <a:xfrm>
            <a:off x="4962421" y="2877121"/>
            <a:ext cx="3071970" cy="903769"/>
          </a:xfrm>
          <a:prstGeom prst="rect">
            <a:avLst/>
          </a:prstGeom>
          <a:solidFill>
            <a:srgbClr val="FFFF00"/>
          </a:solidFill>
          <a:ln>
            <a:solidFill>
              <a:schemeClr val="tx1"/>
            </a:solidFill>
          </a:ln>
        </p:spPr>
        <p:txBody>
          <a:bodyPr wrap="square" rtlCol="0">
            <a:noAutofit/>
          </a:bodyPr>
          <a:lstStyle/>
          <a:p>
            <a:pPr algn="l"/>
            <a:r>
              <a:rPr lang="en-US" dirty="0"/>
              <a:t>The same functions can also be accessed here in the full view</a:t>
            </a:r>
          </a:p>
        </p:txBody>
      </p:sp>
      <p:sp>
        <p:nvSpPr>
          <p:cNvPr id="13" name="Rectangle 12">
            <a:extLst>
              <a:ext uri="{FF2B5EF4-FFF2-40B4-BE49-F238E27FC236}">
                <a16:creationId xmlns:a16="http://schemas.microsoft.com/office/drawing/2014/main" id="{62DD40A6-36D0-DF62-4A57-AC94B5D38575}"/>
              </a:ext>
            </a:extLst>
          </p:cNvPr>
          <p:cNvSpPr/>
          <p:nvPr/>
        </p:nvSpPr>
        <p:spPr>
          <a:xfrm>
            <a:off x="159589" y="2149386"/>
            <a:ext cx="1700033" cy="3369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61DC2D11-5029-4A1D-B922-8688510B8AB4}"/>
              </a:ext>
            </a:extLst>
          </p:cNvPr>
          <p:cNvSpPr/>
          <p:nvPr/>
        </p:nvSpPr>
        <p:spPr>
          <a:xfrm>
            <a:off x="6136532" y="1496551"/>
            <a:ext cx="5369668" cy="2333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4" name="Straight Arrow Connector 13">
            <a:extLst>
              <a:ext uri="{FF2B5EF4-FFF2-40B4-BE49-F238E27FC236}">
                <a16:creationId xmlns:a16="http://schemas.microsoft.com/office/drawing/2014/main" id="{2C495916-AE0F-5B1E-B69E-C7D54B23776E}"/>
              </a:ext>
            </a:extLst>
          </p:cNvPr>
          <p:cNvCxnSpPr>
            <a:cxnSpLocks/>
          </p:cNvCxnSpPr>
          <p:nvPr/>
        </p:nvCxnSpPr>
        <p:spPr>
          <a:xfrm flipV="1">
            <a:off x="7475451" y="1839074"/>
            <a:ext cx="784971" cy="10183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233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0256D-2A93-0045-6B5A-BAD029512D3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F39E5D2-75A6-DFCC-2120-804474CE30AA}"/>
              </a:ext>
            </a:extLst>
          </p:cNvPr>
          <p:cNvSpPr>
            <a:spLocks noGrp="1"/>
          </p:cNvSpPr>
          <p:nvPr>
            <p:ph type="body" sz="quarter" idx="16"/>
          </p:nvPr>
        </p:nvSpPr>
        <p:spPr>
          <a:xfrm>
            <a:off x="0" y="2500384"/>
            <a:ext cx="12192000" cy="1030130"/>
          </a:xfrm>
        </p:spPr>
        <p:txBody>
          <a:bodyPr/>
          <a:lstStyle/>
          <a:p>
            <a:r>
              <a:rPr lang="en-US" dirty="0"/>
              <a:t>Manage Patron Services page sections</a:t>
            </a:r>
          </a:p>
        </p:txBody>
      </p:sp>
      <p:sp>
        <p:nvSpPr>
          <p:cNvPr id="3" name="Slide Number Placeholder 2">
            <a:extLst>
              <a:ext uri="{FF2B5EF4-FFF2-40B4-BE49-F238E27FC236}">
                <a16:creationId xmlns:a16="http://schemas.microsoft.com/office/drawing/2014/main" id="{5A37A7C9-592D-260C-2BC0-73EDC9A87C4C}"/>
              </a:ext>
            </a:extLst>
          </p:cNvPr>
          <p:cNvSpPr>
            <a:spLocks noGrp="1"/>
          </p:cNvSpPr>
          <p:nvPr>
            <p:ph type="sldNum" sz="quarter" idx="11"/>
          </p:nvPr>
        </p:nvSpPr>
        <p:spPr/>
        <p:txBody>
          <a:bodyPr/>
          <a:lstStyle/>
          <a:p>
            <a:fld id="{F59CD943-D024-467A-B36E-F11E1285ED75}" type="slidenum">
              <a:rPr lang="en-GB" smtClean="0"/>
              <a:pPr/>
              <a:t>41</a:t>
            </a:fld>
            <a:endParaRPr lang="en-GB" dirty="0"/>
          </a:p>
        </p:txBody>
      </p:sp>
    </p:spTree>
    <p:extLst>
      <p:ext uri="{BB962C8B-B14F-4D97-AF65-F5344CB8AC3E}">
        <p14:creationId xmlns:p14="http://schemas.microsoft.com/office/powerpoint/2010/main" val="583613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90A26-2E65-EDF3-7201-39D9D28CB3B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63BC7B8-0BA8-32BC-AA20-5357AA69A33E}"/>
              </a:ext>
            </a:extLst>
          </p:cNvPr>
          <p:cNvPicPr>
            <a:picLocks noChangeAspect="1"/>
          </p:cNvPicPr>
          <p:nvPr/>
        </p:nvPicPr>
        <p:blipFill>
          <a:blip r:embed="rId2"/>
          <a:stretch>
            <a:fillRect/>
          </a:stretch>
        </p:blipFill>
        <p:spPr>
          <a:xfrm>
            <a:off x="0" y="857601"/>
            <a:ext cx="12192000" cy="5471565"/>
          </a:xfrm>
          <a:prstGeom prst="rect">
            <a:avLst/>
          </a:prstGeom>
          <a:ln>
            <a:solidFill>
              <a:schemeClr val="tx1"/>
            </a:solidFill>
          </a:ln>
        </p:spPr>
      </p:pic>
      <p:sp>
        <p:nvSpPr>
          <p:cNvPr id="4" name="Title 3">
            <a:extLst>
              <a:ext uri="{FF2B5EF4-FFF2-40B4-BE49-F238E27FC236}">
                <a16:creationId xmlns:a16="http://schemas.microsoft.com/office/drawing/2014/main" id="{05F8CE86-03AF-54EA-00F9-8418E5ED7670}"/>
              </a:ext>
            </a:extLst>
          </p:cNvPr>
          <p:cNvSpPr>
            <a:spLocks noGrp="1"/>
          </p:cNvSpPr>
          <p:nvPr>
            <p:ph type="title"/>
          </p:nvPr>
        </p:nvSpPr>
        <p:spPr/>
        <p:txBody>
          <a:bodyPr/>
          <a:lstStyle/>
          <a:p>
            <a:r>
              <a:rPr lang="en-US" dirty="0"/>
              <a:t>Manage Patron Services page – Sections</a:t>
            </a:r>
          </a:p>
        </p:txBody>
      </p:sp>
      <p:sp>
        <p:nvSpPr>
          <p:cNvPr id="3" name="Slide Number Placeholder 2">
            <a:extLst>
              <a:ext uri="{FF2B5EF4-FFF2-40B4-BE49-F238E27FC236}">
                <a16:creationId xmlns:a16="http://schemas.microsoft.com/office/drawing/2014/main" id="{9D33F7C0-FE36-57D3-8F67-865E3309E8CB}"/>
              </a:ext>
            </a:extLst>
          </p:cNvPr>
          <p:cNvSpPr>
            <a:spLocks noGrp="1"/>
          </p:cNvSpPr>
          <p:nvPr>
            <p:ph type="sldNum" sz="quarter" idx="11"/>
          </p:nvPr>
        </p:nvSpPr>
        <p:spPr/>
        <p:txBody>
          <a:bodyPr/>
          <a:lstStyle/>
          <a:p>
            <a:fld id="{F59CD943-D024-467A-B36E-F11E1285ED75}" type="slidenum">
              <a:rPr lang="en-GB" smtClean="0"/>
              <a:pPr/>
              <a:t>42</a:t>
            </a:fld>
            <a:endParaRPr lang="en-GB" dirty="0"/>
          </a:p>
        </p:txBody>
      </p:sp>
      <p:sp>
        <p:nvSpPr>
          <p:cNvPr id="12" name="TextBox 11">
            <a:extLst>
              <a:ext uri="{FF2B5EF4-FFF2-40B4-BE49-F238E27FC236}">
                <a16:creationId xmlns:a16="http://schemas.microsoft.com/office/drawing/2014/main" id="{6C3A07F7-B4BD-59F6-EF40-32B1C6F8C3C8}"/>
              </a:ext>
            </a:extLst>
          </p:cNvPr>
          <p:cNvSpPr txBox="1"/>
          <p:nvPr/>
        </p:nvSpPr>
        <p:spPr>
          <a:xfrm>
            <a:off x="5921340" y="2147106"/>
            <a:ext cx="5924764" cy="1582413"/>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dirty="0"/>
              <a:t>As already pointed out, from both Full Page View and Split View, the staff user can navigate through the parts of the entity via the “Sections”.</a:t>
            </a:r>
          </a:p>
          <a:p>
            <a:pPr marL="285750" indent="-285750" algn="l">
              <a:buFont typeface="Arial" panose="020B0604020202020204" pitchFamily="34" charset="0"/>
              <a:buChar char="•"/>
            </a:pPr>
            <a:r>
              <a:rPr lang="en-US" dirty="0"/>
              <a:t>This is a more efficient method of moving through the record than using the scrollbar on the right.</a:t>
            </a:r>
          </a:p>
        </p:txBody>
      </p:sp>
      <p:sp>
        <p:nvSpPr>
          <p:cNvPr id="13" name="Rectangle 12">
            <a:extLst>
              <a:ext uri="{FF2B5EF4-FFF2-40B4-BE49-F238E27FC236}">
                <a16:creationId xmlns:a16="http://schemas.microsoft.com/office/drawing/2014/main" id="{3FC8BD5F-CF43-1445-47DA-5955D3579EBD}"/>
              </a:ext>
            </a:extLst>
          </p:cNvPr>
          <p:cNvSpPr/>
          <p:nvPr/>
        </p:nvSpPr>
        <p:spPr>
          <a:xfrm>
            <a:off x="2188393" y="1354536"/>
            <a:ext cx="1315095" cy="10701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5327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575B-B58A-B280-D92A-D2539C0B269C}"/>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5FEF6E6A-9193-809C-CB8D-5F8084FFE6E3}"/>
              </a:ext>
            </a:extLst>
          </p:cNvPr>
          <p:cNvPicPr>
            <a:picLocks noChangeAspect="1"/>
          </p:cNvPicPr>
          <p:nvPr/>
        </p:nvPicPr>
        <p:blipFill>
          <a:blip r:embed="rId2"/>
          <a:stretch>
            <a:fillRect/>
          </a:stretch>
        </p:blipFill>
        <p:spPr>
          <a:xfrm>
            <a:off x="550864" y="1196180"/>
            <a:ext cx="10989924" cy="4920976"/>
          </a:xfrm>
          <a:prstGeom prst="rect">
            <a:avLst/>
          </a:prstGeom>
          <a:ln>
            <a:solidFill>
              <a:schemeClr val="tx1"/>
            </a:solidFill>
          </a:ln>
        </p:spPr>
      </p:pic>
      <p:sp>
        <p:nvSpPr>
          <p:cNvPr id="4" name="Title 3">
            <a:extLst>
              <a:ext uri="{FF2B5EF4-FFF2-40B4-BE49-F238E27FC236}">
                <a16:creationId xmlns:a16="http://schemas.microsoft.com/office/drawing/2014/main" id="{BF1093CB-2AFA-92E3-8599-B3E38321D1E2}"/>
              </a:ext>
            </a:extLst>
          </p:cNvPr>
          <p:cNvSpPr>
            <a:spLocks noGrp="1"/>
          </p:cNvSpPr>
          <p:nvPr>
            <p:ph type="title"/>
          </p:nvPr>
        </p:nvSpPr>
        <p:spPr/>
        <p:txBody>
          <a:bodyPr/>
          <a:lstStyle/>
          <a:p>
            <a:r>
              <a:rPr lang="en-US" dirty="0"/>
              <a:t>Manage Patron Services page – Summary Section</a:t>
            </a:r>
          </a:p>
        </p:txBody>
      </p:sp>
      <p:sp>
        <p:nvSpPr>
          <p:cNvPr id="3" name="Slide Number Placeholder 2">
            <a:extLst>
              <a:ext uri="{FF2B5EF4-FFF2-40B4-BE49-F238E27FC236}">
                <a16:creationId xmlns:a16="http://schemas.microsoft.com/office/drawing/2014/main" id="{78783764-AA76-1820-96ED-13A6735FC3AE}"/>
              </a:ext>
            </a:extLst>
          </p:cNvPr>
          <p:cNvSpPr>
            <a:spLocks noGrp="1"/>
          </p:cNvSpPr>
          <p:nvPr>
            <p:ph type="sldNum" sz="quarter" idx="11"/>
          </p:nvPr>
        </p:nvSpPr>
        <p:spPr/>
        <p:txBody>
          <a:bodyPr/>
          <a:lstStyle/>
          <a:p>
            <a:fld id="{F59CD943-D024-467A-B36E-F11E1285ED75}" type="slidenum">
              <a:rPr lang="en-GB" smtClean="0"/>
              <a:pPr/>
              <a:t>43</a:t>
            </a:fld>
            <a:endParaRPr lang="en-GB" dirty="0"/>
          </a:p>
        </p:txBody>
      </p:sp>
      <p:sp>
        <p:nvSpPr>
          <p:cNvPr id="12" name="TextBox 11">
            <a:extLst>
              <a:ext uri="{FF2B5EF4-FFF2-40B4-BE49-F238E27FC236}">
                <a16:creationId xmlns:a16="http://schemas.microsoft.com/office/drawing/2014/main" id="{5CCCF7B4-2C21-1EDD-4BDD-DBB6213CF657}"/>
              </a:ext>
            </a:extLst>
          </p:cNvPr>
          <p:cNvSpPr txBox="1"/>
          <p:nvPr/>
        </p:nvSpPr>
        <p:spPr>
          <a:xfrm>
            <a:off x="5262937" y="2477602"/>
            <a:ext cx="6243263" cy="1734802"/>
          </a:xfrm>
          <a:prstGeom prst="rect">
            <a:avLst/>
          </a:prstGeom>
          <a:solidFill>
            <a:srgbClr val="FFFF00"/>
          </a:solidFill>
          <a:ln>
            <a:solidFill>
              <a:schemeClr val="tx1"/>
            </a:solidFill>
          </a:ln>
        </p:spPr>
        <p:txBody>
          <a:bodyPr wrap="square" rtlCol="0">
            <a:noAutofit/>
          </a:bodyPr>
          <a:lstStyle/>
          <a:p>
            <a:pPr algn="l"/>
            <a:r>
              <a:rPr lang="en-US" dirty="0"/>
              <a:t>The Summary section includes:</a:t>
            </a:r>
          </a:p>
          <a:p>
            <a:pPr marL="285750" indent="-285750" algn="l">
              <a:buFont typeface="Arial" panose="020B0604020202020204" pitchFamily="34" charset="0"/>
              <a:buChar char="•"/>
            </a:pPr>
            <a:r>
              <a:rPr lang="en-US" dirty="0"/>
              <a:t>Basic bibliographic information</a:t>
            </a:r>
          </a:p>
          <a:p>
            <a:pPr marL="285750" indent="-285750" algn="l">
              <a:buFont typeface="Arial" panose="020B0604020202020204" pitchFamily="34" charset="0"/>
              <a:buChar char="•"/>
            </a:pPr>
            <a:r>
              <a:rPr lang="en-US" dirty="0"/>
              <a:t>A link to the item via the barcode (more on that ion the next slide)</a:t>
            </a:r>
          </a:p>
          <a:p>
            <a:pPr marL="285750" indent="-285750" algn="l">
              <a:buFont typeface="Arial" panose="020B0604020202020204" pitchFamily="34" charset="0"/>
              <a:buChar char="•"/>
            </a:pPr>
            <a:r>
              <a:rPr lang="en-US" dirty="0"/>
              <a:t>If the item has been renewed (or has been declared lost, or has a fine)</a:t>
            </a:r>
          </a:p>
        </p:txBody>
      </p:sp>
      <p:sp>
        <p:nvSpPr>
          <p:cNvPr id="13" name="Rectangle 12">
            <a:extLst>
              <a:ext uri="{FF2B5EF4-FFF2-40B4-BE49-F238E27FC236}">
                <a16:creationId xmlns:a16="http://schemas.microsoft.com/office/drawing/2014/main" id="{A8FDA6A3-9593-E9E5-E404-00EE2937CC05}"/>
              </a:ext>
            </a:extLst>
          </p:cNvPr>
          <p:cNvSpPr/>
          <p:nvPr/>
        </p:nvSpPr>
        <p:spPr>
          <a:xfrm>
            <a:off x="873302" y="1828895"/>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7" name="Straight Arrow Connector 6">
            <a:extLst>
              <a:ext uri="{FF2B5EF4-FFF2-40B4-BE49-F238E27FC236}">
                <a16:creationId xmlns:a16="http://schemas.microsoft.com/office/drawing/2014/main" id="{66AC2699-B2B7-2637-1D86-2466593E030B}"/>
              </a:ext>
            </a:extLst>
          </p:cNvPr>
          <p:cNvCxnSpPr>
            <a:cxnSpLocks/>
          </p:cNvCxnSpPr>
          <p:nvPr/>
        </p:nvCxnSpPr>
        <p:spPr>
          <a:xfrm flipH="1">
            <a:off x="4086839" y="2703635"/>
            <a:ext cx="8520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CC74B98-334D-B3CD-E0DC-9E5D96E09602}"/>
              </a:ext>
            </a:extLst>
          </p:cNvPr>
          <p:cNvCxnSpPr>
            <a:cxnSpLocks/>
          </p:cNvCxnSpPr>
          <p:nvPr/>
        </p:nvCxnSpPr>
        <p:spPr>
          <a:xfrm flipH="1">
            <a:off x="4225172" y="2528972"/>
            <a:ext cx="7705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E0EEE5-83E3-3236-EAA8-5B9F8FD58465}"/>
              </a:ext>
            </a:extLst>
          </p:cNvPr>
          <p:cNvCxnSpPr>
            <a:cxnSpLocks/>
          </p:cNvCxnSpPr>
          <p:nvPr/>
        </p:nvCxnSpPr>
        <p:spPr>
          <a:xfrm flipH="1">
            <a:off x="9456628" y="2029193"/>
            <a:ext cx="7705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FC4F655-EEA2-22BD-D4A3-65BB48877F78}"/>
              </a:ext>
            </a:extLst>
          </p:cNvPr>
          <p:cNvCxnSpPr>
            <a:cxnSpLocks/>
          </p:cNvCxnSpPr>
          <p:nvPr/>
        </p:nvCxnSpPr>
        <p:spPr>
          <a:xfrm flipH="1">
            <a:off x="4287006" y="2202141"/>
            <a:ext cx="7705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028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575B-B58A-B280-D92A-D2539C0B269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62B11BD-3087-26F0-31CD-AAAD970E9BB2}"/>
              </a:ext>
            </a:extLst>
          </p:cNvPr>
          <p:cNvPicPr>
            <a:picLocks noChangeAspect="1"/>
          </p:cNvPicPr>
          <p:nvPr/>
        </p:nvPicPr>
        <p:blipFill>
          <a:blip r:embed="rId2"/>
          <a:stretch>
            <a:fillRect/>
          </a:stretch>
        </p:blipFill>
        <p:spPr>
          <a:xfrm>
            <a:off x="793921" y="1055830"/>
            <a:ext cx="10928279" cy="5400473"/>
          </a:xfrm>
          <a:prstGeom prst="rect">
            <a:avLst/>
          </a:prstGeom>
          <a:ln>
            <a:solidFill>
              <a:schemeClr val="tx1"/>
            </a:solidFill>
          </a:ln>
        </p:spPr>
      </p:pic>
      <p:sp>
        <p:nvSpPr>
          <p:cNvPr id="4" name="Title 3">
            <a:extLst>
              <a:ext uri="{FF2B5EF4-FFF2-40B4-BE49-F238E27FC236}">
                <a16:creationId xmlns:a16="http://schemas.microsoft.com/office/drawing/2014/main" id="{BF1093CB-2AFA-92E3-8599-B3E38321D1E2}"/>
              </a:ext>
            </a:extLst>
          </p:cNvPr>
          <p:cNvSpPr>
            <a:spLocks noGrp="1"/>
          </p:cNvSpPr>
          <p:nvPr>
            <p:ph type="title"/>
          </p:nvPr>
        </p:nvSpPr>
        <p:spPr/>
        <p:txBody>
          <a:bodyPr/>
          <a:lstStyle/>
          <a:p>
            <a:r>
              <a:rPr lang="en-US" dirty="0"/>
              <a:t>Manage Patron Services page – Summary Section</a:t>
            </a:r>
          </a:p>
        </p:txBody>
      </p:sp>
      <p:sp>
        <p:nvSpPr>
          <p:cNvPr id="3" name="Slide Number Placeholder 2">
            <a:extLst>
              <a:ext uri="{FF2B5EF4-FFF2-40B4-BE49-F238E27FC236}">
                <a16:creationId xmlns:a16="http://schemas.microsoft.com/office/drawing/2014/main" id="{78783764-AA76-1820-96ED-13A6735FC3AE}"/>
              </a:ext>
            </a:extLst>
          </p:cNvPr>
          <p:cNvSpPr>
            <a:spLocks noGrp="1"/>
          </p:cNvSpPr>
          <p:nvPr>
            <p:ph type="sldNum" sz="quarter" idx="11"/>
          </p:nvPr>
        </p:nvSpPr>
        <p:spPr/>
        <p:txBody>
          <a:bodyPr/>
          <a:lstStyle/>
          <a:p>
            <a:fld id="{F59CD943-D024-467A-B36E-F11E1285ED75}" type="slidenum">
              <a:rPr lang="en-GB" smtClean="0"/>
              <a:pPr/>
              <a:t>44</a:t>
            </a:fld>
            <a:endParaRPr lang="en-GB" dirty="0"/>
          </a:p>
        </p:txBody>
      </p:sp>
      <p:sp>
        <p:nvSpPr>
          <p:cNvPr id="12" name="TextBox 11">
            <a:extLst>
              <a:ext uri="{FF2B5EF4-FFF2-40B4-BE49-F238E27FC236}">
                <a16:creationId xmlns:a16="http://schemas.microsoft.com/office/drawing/2014/main" id="{5CCCF7B4-2C21-1EDD-4BDD-DBB6213CF657}"/>
              </a:ext>
            </a:extLst>
          </p:cNvPr>
          <p:cNvSpPr txBox="1"/>
          <p:nvPr/>
        </p:nvSpPr>
        <p:spPr>
          <a:xfrm>
            <a:off x="6258060" y="2226924"/>
            <a:ext cx="3172146" cy="1112178"/>
          </a:xfrm>
          <a:prstGeom prst="rect">
            <a:avLst/>
          </a:prstGeom>
          <a:solidFill>
            <a:srgbClr val="FFFF00"/>
          </a:solidFill>
          <a:ln>
            <a:solidFill>
              <a:schemeClr val="tx1"/>
            </a:solidFill>
          </a:ln>
        </p:spPr>
        <p:txBody>
          <a:bodyPr wrap="square" rtlCol="0">
            <a:noAutofit/>
          </a:bodyPr>
          <a:lstStyle/>
          <a:p>
            <a:pPr algn="l"/>
            <a:r>
              <a:rPr lang="en-US" dirty="0"/>
              <a:t>Here is the Summary Section for a loan which has been declared lost and has a fine.</a:t>
            </a:r>
          </a:p>
        </p:txBody>
      </p:sp>
      <p:sp>
        <p:nvSpPr>
          <p:cNvPr id="13" name="Rectangle 12">
            <a:extLst>
              <a:ext uri="{FF2B5EF4-FFF2-40B4-BE49-F238E27FC236}">
                <a16:creationId xmlns:a16="http://schemas.microsoft.com/office/drawing/2014/main" id="{A8FDA6A3-9593-E9E5-E404-00EE2937CC05}"/>
              </a:ext>
            </a:extLst>
          </p:cNvPr>
          <p:cNvSpPr/>
          <p:nvPr/>
        </p:nvSpPr>
        <p:spPr>
          <a:xfrm>
            <a:off x="1009311" y="1690241"/>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7" name="Straight Arrow Connector 6">
            <a:extLst>
              <a:ext uri="{FF2B5EF4-FFF2-40B4-BE49-F238E27FC236}">
                <a16:creationId xmlns:a16="http://schemas.microsoft.com/office/drawing/2014/main" id="{66AC2699-B2B7-2637-1D86-2466593E030B}"/>
              </a:ext>
            </a:extLst>
          </p:cNvPr>
          <p:cNvCxnSpPr>
            <a:cxnSpLocks/>
          </p:cNvCxnSpPr>
          <p:nvPr/>
        </p:nvCxnSpPr>
        <p:spPr>
          <a:xfrm flipH="1">
            <a:off x="4569724" y="2703635"/>
            <a:ext cx="54680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CC74B98-334D-B3CD-E0DC-9E5D96E09602}"/>
              </a:ext>
            </a:extLst>
          </p:cNvPr>
          <p:cNvCxnSpPr>
            <a:cxnSpLocks/>
          </p:cNvCxnSpPr>
          <p:nvPr/>
        </p:nvCxnSpPr>
        <p:spPr>
          <a:xfrm flipH="1">
            <a:off x="3976316" y="2479131"/>
            <a:ext cx="7705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571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575B-B58A-B280-D92A-D2539C0B269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63600E2-E338-0E90-1E64-8A2B153F4F85}"/>
              </a:ext>
            </a:extLst>
          </p:cNvPr>
          <p:cNvPicPr>
            <a:picLocks noChangeAspect="1"/>
          </p:cNvPicPr>
          <p:nvPr/>
        </p:nvPicPr>
        <p:blipFill>
          <a:blip r:embed="rId2"/>
          <a:stretch>
            <a:fillRect/>
          </a:stretch>
        </p:blipFill>
        <p:spPr>
          <a:xfrm>
            <a:off x="685800" y="1135546"/>
            <a:ext cx="11171336" cy="5212807"/>
          </a:xfrm>
          <a:prstGeom prst="rect">
            <a:avLst/>
          </a:prstGeom>
        </p:spPr>
      </p:pic>
      <p:sp>
        <p:nvSpPr>
          <p:cNvPr id="4" name="Title 3">
            <a:extLst>
              <a:ext uri="{FF2B5EF4-FFF2-40B4-BE49-F238E27FC236}">
                <a16:creationId xmlns:a16="http://schemas.microsoft.com/office/drawing/2014/main" id="{BF1093CB-2AFA-92E3-8599-B3E38321D1E2}"/>
              </a:ext>
            </a:extLst>
          </p:cNvPr>
          <p:cNvSpPr>
            <a:spLocks noGrp="1"/>
          </p:cNvSpPr>
          <p:nvPr>
            <p:ph type="title"/>
          </p:nvPr>
        </p:nvSpPr>
        <p:spPr/>
        <p:txBody>
          <a:bodyPr/>
          <a:lstStyle/>
          <a:p>
            <a:r>
              <a:rPr lang="en-US" dirty="0"/>
              <a:t>Manage Patron Services page – Summary Section</a:t>
            </a:r>
          </a:p>
        </p:txBody>
      </p:sp>
      <p:sp>
        <p:nvSpPr>
          <p:cNvPr id="3" name="Slide Number Placeholder 2">
            <a:extLst>
              <a:ext uri="{FF2B5EF4-FFF2-40B4-BE49-F238E27FC236}">
                <a16:creationId xmlns:a16="http://schemas.microsoft.com/office/drawing/2014/main" id="{78783764-AA76-1820-96ED-13A6735FC3AE}"/>
              </a:ext>
            </a:extLst>
          </p:cNvPr>
          <p:cNvSpPr>
            <a:spLocks noGrp="1"/>
          </p:cNvSpPr>
          <p:nvPr>
            <p:ph type="sldNum" sz="quarter" idx="11"/>
          </p:nvPr>
        </p:nvSpPr>
        <p:spPr/>
        <p:txBody>
          <a:bodyPr/>
          <a:lstStyle/>
          <a:p>
            <a:fld id="{F59CD943-D024-467A-B36E-F11E1285ED75}" type="slidenum">
              <a:rPr lang="en-GB" smtClean="0"/>
              <a:pPr/>
              <a:t>45</a:t>
            </a:fld>
            <a:endParaRPr lang="en-GB" dirty="0"/>
          </a:p>
        </p:txBody>
      </p:sp>
      <p:sp>
        <p:nvSpPr>
          <p:cNvPr id="12" name="TextBox 11">
            <a:extLst>
              <a:ext uri="{FF2B5EF4-FFF2-40B4-BE49-F238E27FC236}">
                <a16:creationId xmlns:a16="http://schemas.microsoft.com/office/drawing/2014/main" id="{5CCCF7B4-2C21-1EDD-4BDD-DBB6213CF657}"/>
              </a:ext>
            </a:extLst>
          </p:cNvPr>
          <p:cNvSpPr txBox="1"/>
          <p:nvPr/>
        </p:nvSpPr>
        <p:spPr>
          <a:xfrm>
            <a:off x="5262937" y="2539247"/>
            <a:ext cx="6459263" cy="1611513"/>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dirty="0"/>
              <a:t>From the Summary Section, Clicking the link to the item via the barcode opens the physical item editor in a sliding panel to view and edit.</a:t>
            </a:r>
          </a:p>
          <a:p>
            <a:pPr marL="285750" indent="-285750" algn="l">
              <a:buFont typeface="Arial" panose="020B0604020202020204" pitchFamily="34" charset="0"/>
              <a:buChar char="•"/>
            </a:pPr>
            <a:r>
              <a:rPr lang="en-US" dirty="0"/>
              <a:t>By opening in a sliding panel, the staff use does not lose his or place (context) of where he or she is working.</a:t>
            </a:r>
          </a:p>
        </p:txBody>
      </p:sp>
      <p:cxnSp>
        <p:nvCxnSpPr>
          <p:cNvPr id="7" name="Straight Arrow Connector 6">
            <a:extLst>
              <a:ext uri="{FF2B5EF4-FFF2-40B4-BE49-F238E27FC236}">
                <a16:creationId xmlns:a16="http://schemas.microsoft.com/office/drawing/2014/main" id="{66AC2699-B2B7-2637-1D86-2466593E030B}"/>
              </a:ext>
            </a:extLst>
          </p:cNvPr>
          <p:cNvCxnSpPr>
            <a:cxnSpLocks/>
          </p:cNvCxnSpPr>
          <p:nvPr/>
        </p:nvCxnSpPr>
        <p:spPr>
          <a:xfrm flipH="1" flipV="1">
            <a:off x="2121613" y="4234484"/>
            <a:ext cx="128427" cy="4813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23F0C3-448E-01C0-7BA3-FAD43C11411B}"/>
              </a:ext>
            </a:extLst>
          </p:cNvPr>
          <p:cNvSpPr txBox="1"/>
          <p:nvPr/>
        </p:nvSpPr>
        <p:spPr>
          <a:xfrm>
            <a:off x="1009436" y="4715839"/>
            <a:ext cx="5463283" cy="780836"/>
          </a:xfrm>
          <a:prstGeom prst="rect">
            <a:avLst/>
          </a:prstGeom>
          <a:solidFill>
            <a:srgbClr val="FFFF00"/>
          </a:solidFill>
          <a:ln>
            <a:solidFill>
              <a:schemeClr val="tx1"/>
            </a:solidFill>
          </a:ln>
        </p:spPr>
        <p:txBody>
          <a:bodyPr wrap="square" rtlCol="0">
            <a:noAutofit/>
          </a:bodyPr>
          <a:lstStyle/>
          <a:p>
            <a:pPr algn="l"/>
            <a:r>
              <a:rPr lang="en-US" dirty="0"/>
              <a:t>Clicking here closes the sliding panel, and the staff user returns to where he or she was working.</a:t>
            </a:r>
          </a:p>
        </p:txBody>
      </p:sp>
    </p:spTree>
    <p:extLst>
      <p:ext uri="{BB962C8B-B14F-4D97-AF65-F5344CB8AC3E}">
        <p14:creationId xmlns:p14="http://schemas.microsoft.com/office/powerpoint/2010/main" val="4264571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9B8F-DB19-1FB0-FA89-97755B5BB5C8}"/>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D838F17D-426B-B817-2A7F-32CF93C4B884}"/>
              </a:ext>
            </a:extLst>
          </p:cNvPr>
          <p:cNvPicPr>
            <a:picLocks noChangeAspect="1"/>
          </p:cNvPicPr>
          <p:nvPr/>
        </p:nvPicPr>
        <p:blipFill>
          <a:blip r:embed="rId2"/>
          <a:stretch>
            <a:fillRect/>
          </a:stretch>
        </p:blipFill>
        <p:spPr>
          <a:xfrm>
            <a:off x="906694" y="1099498"/>
            <a:ext cx="10599506" cy="4746157"/>
          </a:xfrm>
          <a:prstGeom prst="rect">
            <a:avLst/>
          </a:prstGeom>
          <a:ln>
            <a:solidFill>
              <a:schemeClr val="tx1"/>
            </a:solidFill>
          </a:ln>
        </p:spPr>
      </p:pic>
      <p:sp>
        <p:nvSpPr>
          <p:cNvPr id="4" name="Title 3">
            <a:extLst>
              <a:ext uri="{FF2B5EF4-FFF2-40B4-BE49-F238E27FC236}">
                <a16:creationId xmlns:a16="http://schemas.microsoft.com/office/drawing/2014/main" id="{DD89A89E-9DCD-1D33-AE98-970C5055F197}"/>
              </a:ext>
            </a:extLst>
          </p:cNvPr>
          <p:cNvSpPr>
            <a:spLocks noGrp="1"/>
          </p:cNvSpPr>
          <p:nvPr>
            <p:ph type="title"/>
          </p:nvPr>
        </p:nvSpPr>
        <p:spPr/>
        <p:txBody>
          <a:bodyPr/>
          <a:lstStyle/>
          <a:p>
            <a:r>
              <a:rPr lang="en-US" dirty="0"/>
              <a:t>Manage Patron Services page – Loan Information Section</a:t>
            </a:r>
          </a:p>
        </p:txBody>
      </p:sp>
      <p:sp>
        <p:nvSpPr>
          <p:cNvPr id="3" name="Slide Number Placeholder 2">
            <a:extLst>
              <a:ext uri="{FF2B5EF4-FFF2-40B4-BE49-F238E27FC236}">
                <a16:creationId xmlns:a16="http://schemas.microsoft.com/office/drawing/2014/main" id="{C79A21D2-5DFE-FF32-B919-822EE1B3B1D8}"/>
              </a:ext>
            </a:extLst>
          </p:cNvPr>
          <p:cNvSpPr>
            <a:spLocks noGrp="1"/>
          </p:cNvSpPr>
          <p:nvPr>
            <p:ph type="sldNum" sz="quarter" idx="11"/>
          </p:nvPr>
        </p:nvSpPr>
        <p:spPr/>
        <p:txBody>
          <a:bodyPr/>
          <a:lstStyle/>
          <a:p>
            <a:fld id="{F59CD943-D024-467A-B36E-F11E1285ED75}" type="slidenum">
              <a:rPr lang="en-GB" smtClean="0"/>
              <a:pPr/>
              <a:t>46</a:t>
            </a:fld>
            <a:endParaRPr lang="en-GB" dirty="0"/>
          </a:p>
        </p:txBody>
      </p:sp>
      <p:sp>
        <p:nvSpPr>
          <p:cNvPr id="8" name="TextBox 7">
            <a:extLst>
              <a:ext uri="{FF2B5EF4-FFF2-40B4-BE49-F238E27FC236}">
                <a16:creationId xmlns:a16="http://schemas.microsoft.com/office/drawing/2014/main" id="{66FA0536-4BAB-7A61-9813-7577FEBC273F}"/>
              </a:ext>
            </a:extLst>
          </p:cNvPr>
          <p:cNvSpPr txBox="1"/>
          <p:nvPr/>
        </p:nvSpPr>
        <p:spPr>
          <a:xfrm>
            <a:off x="5298602" y="3429000"/>
            <a:ext cx="6243263" cy="2360665"/>
          </a:xfrm>
          <a:prstGeom prst="rect">
            <a:avLst/>
          </a:prstGeom>
          <a:solidFill>
            <a:srgbClr val="FFFF00"/>
          </a:solidFill>
          <a:ln>
            <a:solidFill>
              <a:schemeClr val="tx1"/>
            </a:solidFill>
          </a:ln>
        </p:spPr>
        <p:txBody>
          <a:bodyPr wrap="square" rtlCol="0">
            <a:noAutofit/>
          </a:bodyPr>
          <a:lstStyle/>
          <a:p>
            <a:pPr algn="l"/>
            <a:r>
              <a:rPr lang="en-US" dirty="0"/>
              <a:t>The Loan Information section includes:</a:t>
            </a:r>
          </a:p>
          <a:p>
            <a:pPr marL="285750" indent="-285750" algn="l">
              <a:buFont typeface="Arial" panose="020B0604020202020204" pitchFamily="34" charset="0"/>
              <a:buChar char="•"/>
            </a:pPr>
            <a:r>
              <a:rPr lang="en-US" dirty="0"/>
              <a:t>Loan ID </a:t>
            </a:r>
          </a:p>
          <a:p>
            <a:pPr marL="285750" indent="-285750" algn="l">
              <a:buFont typeface="Arial" panose="020B0604020202020204" pitchFamily="34" charset="0"/>
              <a:buChar char="•"/>
            </a:pPr>
            <a:r>
              <a:rPr lang="en-US" dirty="0"/>
              <a:t>Loan date</a:t>
            </a:r>
          </a:p>
          <a:p>
            <a:pPr marL="285750" indent="-285750" algn="l">
              <a:buFont typeface="Arial" panose="020B0604020202020204" pitchFamily="34" charset="0"/>
              <a:buChar char="•"/>
            </a:pPr>
            <a:r>
              <a:rPr lang="en-US" dirty="0"/>
              <a:t>Loaned at desk </a:t>
            </a:r>
          </a:p>
          <a:p>
            <a:pPr marL="285750" indent="-285750" algn="l">
              <a:buFont typeface="Arial" panose="020B0604020202020204" pitchFamily="34" charset="0"/>
              <a:buChar char="•"/>
            </a:pPr>
            <a:r>
              <a:rPr lang="en-US" dirty="0"/>
              <a:t>Last renew date </a:t>
            </a:r>
          </a:p>
          <a:p>
            <a:pPr marL="285750" indent="-285750" algn="l">
              <a:buFont typeface="Arial" panose="020B0604020202020204" pitchFamily="34" charset="0"/>
              <a:buChar char="•"/>
            </a:pPr>
            <a:r>
              <a:rPr lang="en-US" dirty="0"/>
              <a:t>Last renew status </a:t>
            </a:r>
          </a:p>
          <a:p>
            <a:pPr marL="285750" indent="-285750" algn="l">
              <a:buFont typeface="Arial" panose="020B0604020202020204" pitchFamily="34" charset="0"/>
              <a:buChar char="•"/>
            </a:pPr>
            <a:r>
              <a:rPr lang="en-US" dirty="0"/>
              <a:t>Maximum renew date </a:t>
            </a:r>
          </a:p>
          <a:p>
            <a:pPr marL="285750" indent="-285750" algn="l">
              <a:buFont typeface="Arial" panose="020B0604020202020204" pitchFamily="34" charset="0"/>
              <a:buChar char="•"/>
            </a:pPr>
            <a:r>
              <a:rPr lang="en-US" dirty="0"/>
              <a:t>Due date 07/17/2024 14:46t</a:t>
            </a:r>
          </a:p>
        </p:txBody>
      </p:sp>
      <p:sp>
        <p:nvSpPr>
          <p:cNvPr id="9" name="Rectangle 8">
            <a:extLst>
              <a:ext uri="{FF2B5EF4-FFF2-40B4-BE49-F238E27FC236}">
                <a16:creationId xmlns:a16="http://schemas.microsoft.com/office/drawing/2014/main" id="{C57FA245-5BC3-3292-4619-6A4296F3C905}"/>
              </a:ext>
            </a:extLst>
          </p:cNvPr>
          <p:cNvSpPr/>
          <p:nvPr/>
        </p:nvSpPr>
        <p:spPr>
          <a:xfrm>
            <a:off x="1284267" y="1977905"/>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Rectangle 15">
            <a:extLst>
              <a:ext uri="{FF2B5EF4-FFF2-40B4-BE49-F238E27FC236}">
                <a16:creationId xmlns:a16="http://schemas.microsoft.com/office/drawing/2014/main" id="{49DDDC78-0C27-E3B1-CDC8-D9497BFF6AEA}"/>
              </a:ext>
            </a:extLst>
          </p:cNvPr>
          <p:cNvSpPr/>
          <p:nvPr/>
        </p:nvSpPr>
        <p:spPr>
          <a:xfrm>
            <a:off x="2743199" y="2147721"/>
            <a:ext cx="3260333" cy="122528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806891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9B8F-DB19-1FB0-FA89-97755B5BB5C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853DDA18-E546-F108-D9FD-62EFCEB7220B}"/>
              </a:ext>
            </a:extLst>
          </p:cNvPr>
          <p:cNvPicPr>
            <a:picLocks noChangeAspect="1"/>
          </p:cNvPicPr>
          <p:nvPr/>
        </p:nvPicPr>
        <p:blipFill>
          <a:blip r:embed="rId2"/>
          <a:stretch>
            <a:fillRect/>
          </a:stretch>
        </p:blipFill>
        <p:spPr>
          <a:xfrm>
            <a:off x="550864" y="1074477"/>
            <a:ext cx="11308422" cy="5063590"/>
          </a:xfrm>
          <a:prstGeom prst="rect">
            <a:avLst/>
          </a:prstGeom>
          <a:ln>
            <a:solidFill>
              <a:schemeClr val="tx1"/>
            </a:solidFill>
          </a:ln>
        </p:spPr>
      </p:pic>
      <p:sp>
        <p:nvSpPr>
          <p:cNvPr id="4" name="Title 3">
            <a:extLst>
              <a:ext uri="{FF2B5EF4-FFF2-40B4-BE49-F238E27FC236}">
                <a16:creationId xmlns:a16="http://schemas.microsoft.com/office/drawing/2014/main" id="{DD89A89E-9DCD-1D33-AE98-970C5055F197}"/>
              </a:ext>
            </a:extLst>
          </p:cNvPr>
          <p:cNvSpPr>
            <a:spLocks noGrp="1"/>
          </p:cNvSpPr>
          <p:nvPr>
            <p:ph type="title"/>
          </p:nvPr>
        </p:nvSpPr>
        <p:spPr/>
        <p:txBody>
          <a:bodyPr/>
          <a:lstStyle/>
          <a:p>
            <a:r>
              <a:rPr lang="en-US" dirty="0"/>
              <a:t>Manage Patron Services page – Item Information Section</a:t>
            </a:r>
          </a:p>
        </p:txBody>
      </p:sp>
      <p:sp>
        <p:nvSpPr>
          <p:cNvPr id="3" name="Slide Number Placeholder 2">
            <a:extLst>
              <a:ext uri="{FF2B5EF4-FFF2-40B4-BE49-F238E27FC236}">
                <a16:creationId xmlns:a16="http://schemas.microsoft.com/office/drawing/2014/main" id="{C79A21D2-5DFE-FF32-B919-822EE1B3B1D8}"/>
              </a:ext>
            </a:extLst>
          </p:cNvPr>
          <p:cNvSpPr>
            <a:spLocks noGrp="1"/>
          </p:cNvSpPr>
          <p:nvPr>
            <p:ph type="sldNum" sz="quarter" idx="11"/>
          </p:nvPr>
        </p:nvSpPr>
        <p:spPr/>
        <p:txBody>
          <a:bodyPr/>
          <a:lstStyle/>
          <a:p>
            <a:fld id="{F59CD943-D024-467A-B36E-F11E1285ED75}" type="slidenum">
              <a:rPr lang="en-GB" smtClean="0"/>
              <a:pPr/>
              <a:t>47</a:t>
            </a:fld>
            <a:endParaRPr lang="en-GB" dirty="0"/>
          </a:p>
        </p:txBody>
      </p:sp>
      <p:sp>
        <p:nvSpPr>
          <p:cNvPr id="8" name="TextBox 7">
            <a:extLst>
              <a:ext uri="{FF2B5EF4-FFF2-40B4-BE49-F238E27FC236}">
                <a16:creationId xmlns:a16="http://schemas.microsoft.com/office/drawing/2014/main" id="{66FA0536-4BAB-7A61-9813-7577FEBC273F}"/>
              </a:ext>
            </a:extLst>
          </p:cNvPr>
          <p:cNvSpPr txBox="1"/>
          <p:nvPr/>
        </p:nvSpPr>
        <p:spPr>
          <a:xfrm>
            <a:off x="5298602" y="3429000"/>
            <a:ext cx="6243263" cy="1584789"/>
          </a:xfrm>
          <a:prstGeom prst="rect">
            <a:avLst/>
          </a:prstGeom>
          <a:solidFill>
            <a:srgbClr val="FFFF00"/>
          </a:solidFill>
          <a:ln>
            <a:solidFill>
              <a:schemeClr val="tx1"/>
            </a:solidFill>
          </a:ln>
        </p:spPr>
        <p:txBody>
          <a:bodyPr wrap="square" rtlCol="0">
            <a:noAutofit/>
          </a:bodyPr>
          <a:lstStyle/>
          <a:p>
            <a:pPr algn="l"/>
            <a:r>
              <a:rPr lang="en-US" dirty="0"/>
              <a:t>The Item Information section includes:</a:t>
            </a:r>
          </a:p>
          <a:p>
            <a:pPr marL="285750" indent="-285750" algn="l">
              <a:buFont typeface="Arial" panose="020B0604020202020204" pitchFamily="34" charset="0"/>
              <a:buChar char="•"/>
            </a:pPr>
            <a:r>
              <a:rPr lang="en-US" dirty="0"/>
              <a:t>Owning Library</a:t>
            </a:r>
          </a:p>
          <a:p>
            <a:pPr marL="285750" indent="-285750" algn="l">
              <a:buFont typeface="Arial" panose="020B0604020202020204" pitchFamily="34" charset="0"/>
              <a:buChar char="•"/>
            </a:pPr>
            <a:r>
              <a:rPr lang="en-US" dirty="0"/>
              <a:t>Location</a:t>
            </a:r>
          </a:p>
          <a:p>
            <a:pPr marL="285750" indent="-285750" algn="l">
              <a:buFont typeface="Arial" panose="020B0604020202020204" pitchFamily="34" charset="0"/>
              <a:buChar char="•"/>
            </a:pPr>
            <a:r>
              <a:rPr lang="en-US" dirty="0"/>
              <a:t>Call Number</a:t>
            </a:r>
          </a:p>
          <a:p>
            <a:pPr marL="285750" indent="-285750" algn="l">
              <a:buFont typeface="Arial" panose="020B0604020202020204" pitchFamily="34" charset="0"/>
              <a:buChar char="•"/>
            </a:pPr>
            <a:r>
              <a:rPr lang="en-US" dirty="0"/>
              <a:t>Item Policy</a:t>
            </a:r>
          </a:p>
        </p:txBody>
      </p:sp>
      <p:sp>
        <p:nvSpPr>
          <p:cNvPr id="9" name="Rectangle 8">
            <a:extLst>
              <a:ext uri="{FF2B5EF4-FFF2-40B4-BE49-F238E27FC236}">
                <a16:creationId xmlns:a16="http://schemas.microsoft.com/office/drawing/2014/main" id="{C57FA245-5BC3-3292-4619-6A4296F3C905}"/>
              </a:ext>
            </a:extLst>
          </p:cNvPr>
          <p:cNvSpPr/>
          <p:nvPr/>
        </p:nvSpPr>
        <p:spPr>
          <a:xfrm>
            <a:off x="914398" y="2250132"/>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112583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9B8F-DB19-1FB0-FA89-97755B5BB5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D9E1A5-42BE-23BB-433D-A22204AB8398}"/>
              </a:ext>
            </a:extLst>
          </p:cNvPr>
          <p:cNvPicPr>
            <a:picLocks noChangeAspect="1"/>
          </p:cNvPicPr>
          <p:nvPr/>
        </p:nvPicPr>
        <p:blipFill>
          <a:blip r:embed="rId2"/>
          <a:stretch>
            <a:fillRect/>
          </a:stretch>
        </p:blipFill>
        <p:spPr>
          <a:xfrm>
            <a:off x="370529" y="1128591"/>
            <a:ext cx="11171336" cy="5040821"/>
          </a:xfrm>
          <a:prstGeom prst="rect">
            <a:avLst/>
          </a:prstGeom>
          <a:ln>
            <a:solidFill>
              <a:schemeClr val="tx1"/>
            </a:solidFill>
          </a:ln>
        </p:spPr>
      </p:pic>
      <p:sp>
        <p:nvSpPr>
          <p:cNvPr id="4" name="Title 3">
            <a:extLst>
              <a:ext uri="{FF2B5EF4-FFF2-40B4-BE49-F238E27FC236}">
                <a16:creationId xmlns:a16="http://schemas.microsoft.com/office/drawing/2014/main" id="{DD89A89E-9DCD-1D33-AE98-970C5055F197}"/>
              </a:ext>
            </a:extLst>
          </p:cNvPr>
          <p:cNvSpPr>
            <a:spLocks noGrp="1"/>
          </p:cNvSpPr>
          <p:nvPr>
            <p:ph type="title"/>
          </p:nvPr>
        </p:nvSpPr>
        <p:spPr/>
        <p:txBody>
          <a:bodyPr/>
          <a:lstStyle/>
          <a:p>
            <a:r>
              <a:rPr lang="en-US" dirty="0"/>
              <a:t>Manage Patron Services page – Notes Section</a:t>
            </a:r>
          </a:p>
        </p:txBody>
      </p:sp>
      <p:sp>
        <p:nvSpPr>
          <p:cNvPr id="3" name="Slide Number Placeholder 2">
            <a:extLst>
              <a:ext uri="{FF2B5EF4-FFF2-40B4-BE49-F238E27FC236}">
                <a16:creationId xmlns:a16="http://schemas.microsoft.com/office/drawing/2014/main" id="{C79A21D2-5DFE-FF32-B919-822EE1B3B1D8}"/>
              </a:ext>
            </a:extLst>
          </p:cNvPr>
          <p:cNvSpPr>
            <a:spLocks noGrp="1"/>
          </p:cNvSpPr>
          <p:nvPr>
            <p:ph type="sldNum" sz="quarter" idx="11"/>
          </p:nvPr>
        </p:nvSpPr>
        <p:spPr/>
        <p:txBody>
          <a:bodyPr/>
          <a:lstStyle/>
          <a:p>
            <a:fld id="{F59CD943-D024-467A-B36E-F11E1285ED75}" type="slidenum">
              <a:rPr lang="en-GB" smtClean="0"/>
              <a:pPr/>
              <a:t>48</a:t>
            </a:fld>
            <a:endParaRPr lang="en-GB" dirty="0"/>
          </a:p>
        </p:txBody>
      </p:sp>
      <p:sp>
        <p:nvSpPr>
          <p:cNvPr id="8" name="TextBox 7">
            <a:extLst>
              <a:ext uri="{FF2B5EF4-FFF2-40B4-BE49-F238E27FC236}">
                <a16:creationId xmlns:a16="http://schemas.microsoft.com/office/drawing/2014/main" id="{66FA0536-4BAB-7A61-9813-7577FEBC273F}"/>
              </a:ext>
            </a:extLst>
          </p:cNvPr>
          <p:cNvSpPr txBox="1"/>
          <p:nvPr/>
        </p:nvSpPr>
        <p:spPr>
          <a:xfrm>
            <a:off x="5134216" y="1832648"/>
            <a:ext cx="6243263" cy="2924287"/>
          </a:xfrm>
          <a:prstGeom prst="rect">
            <a:avLst/>
          </a:prstGeom>
          <a:solidFill>
            <a:srgbClr val="FFFF00"/>
          </a:solidFill>
          <a:ln>
            <a:solidFill>
              <a:schemeClr val="tx1"/>
            </a:solidFill>
          </a:ln>
        </p:spPr>
        <p:txBody>
          <a:bodyPr wrap="square" rtlCol="0">
            <a:noAutofit/>
          </a:bodyPr>
          <a:lstStyle/>
          <a:p>
            <a:pPr algn="l"/>
            <a:r>
              <a:rPr lang="en-US" dirty="0"/>
              <a:t>The Notes section includes:</a:t>
            </a:r>
          </a:p>
          <a:p>
            <a:pPr marL="285750" indent="-285750" algn="l">
              <a:buFont typeface="Arial" panose="020B0604020202020204" pitchFamily="34" charset="0"/>
              <a:buChar char="•"/>
            </a:pPr>
            <a:r>
              <a:rPr lang="en-US" dirty="0"/>
              <a:t>A list of notes which can be sorted by the note text, the creation date or the update date.</a:t>
            </a:r>
          </a:p>
          <a:p>
            <a:pPr marL="285750" indent="-285750" algn="l">
              <a:buFont typeface="Arial" panose="020B0604020202020204" pitchFamily="34" charset="0"/>
              <a:buChar char="•"/>
            </a:pPr>
            <a:r>
              <a:rPr lang="en-US" dirty="0"/>
              <a:t>These are the “Fulfillment notes” which appear in the “Functional Notes” section of the “Notes” tab of the Physical Item Editor), as well as system generated notes.</a:t>
            </a:r>
          </a:p>
          <a:p>
            <a:pPr marL="285750" indent="-285750" algn="l">
              <a:buFont typeface="Arial" panose="020B0604020202020204" pitchFamily="34" charset="0"/>
              <a:buChar char="•"/>
            </a:pPr>
            <a:r>
              <a:rPr lang="en-US" dirty="0"/>
              <a:t>A link to the staff user who added the note (when it is not a “system note”)</a:t>
            </a:r>
          </a:p>
          <a:p>
            <a:pPr marL="285750" indent="-285750" algn="l">
              <a:buFont typeface="Arial" panose="020B0604020202020204" pitchFamily="34" charset="0"/>
              <a:buChar char="•"/>
            </a:pPr>
            <a:r>
              <a:rPr lang="en-US" dirty="0"/>
              <a:t>A link to add an additional note</a:t>
            </a:r>
          </a:p>
        </p:txBody>
      </p:sp>
      <p:sp>
        <p:nvSpPr>
          <p:cNvPr id="9" name="Rectangle 8">
            <a:extLst>
              <a:ext uri="{FF2B5EF4-FFF2-40B4-BE49-F238E27FC236}">
                <a16:creationId xmlns:a16="http://schemas.microsoft.com/office/drawing/2014/main" id="{C57FA245-5BC3-3292-4619-6A4296F3C905}"/>
              </a:ext>
            </a:extLst>
          </p:cNvPr>
          <p:cNvSpPr/>
          <p:nvPr/>
        </p:nvSpPr>
        <p:spPr>
          <a:xfrm>
            <a:off x="650135" y="2548082"/>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F5B4057A-8883-49D8-656A-0DC3D4B4EAB4}"/>
              </a:ext>
            </a:extLst>
          </p:cNvPr>
          <p:cNvSpPr txBox="1"/>
          <p:nvPr/>
        </p:nvSpPr>
        <p:spPr>
          <a:xfrm>
            <a:off x="161523" y="4957555"/>
            <a:ext cx="2057695" cy="1211857"/>
          </a:xfrm>
          <a:prstGeom prst="rect">
            <a:avLst/>
          </a:prstGeom>
          <a:solidFill>
            <a:srgbClr val="FFFF00"/>
          </a:solidFill>
          <a:ln>
            <a:solidFill>
              <a:schemeClr val="tx1"/>
            </a:solidFill>
          </a:ln>
        </p:spPr>
        <p:txBody>
          <a:bodyPr wrap="square" rtlCol="0">
            <a:noAutofit/>
          </a:bodyPr>
          <a:lstStyle/>
          <a:p>
            <a:pPr algn="l"/>
            <a:r>
              <a:rPr lang="en-US" dirty="0"/>
              <a:t>We will now click the link to the staff user who added the note</a:t>
            </a:r>
          </a:p>
        </p:txBody>
      </p:sp>
      <p:cxnSp>
        <p:nvCxnSpPr>
          <p:cNvPr id="11" name="Straight Arrow Connector 10">
            <a:extLst>
              <a:ext uri="{FF2B5EF4-FFF2-40B4-BE49-F238E27FC236}">
                <a16:creationId xmlns:a16="http://schemas.microsoft.com/office/drawing/2014/main" id="{7BEBB8DD-D1B4-311E-30AB-EAC0C8B01E3E}"/>
              </a:ext>
            </a:extLst>
          </p:cNvPr>
          <p:cNvCxnSpPr/>
          <p:nvPr/>
        </p:nvCxnSpPr>
        <p:spPr>
          <a:xfrm flipV="1">
            <a:off x="2219218" y="4756935"/>
            <a:ext cx="647272" cy="200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715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9B8F-DB19-1FB0-FA89-97755B5BB5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335053-6EDB-77C9-CF03-E98D4DDF21DE}"/>
              </a:ext>
            </a:extLst>
          </p:cNvPr>
          <p:cNvPicPr>
            <a:picLocks noChangeAspect="1"/>
          </p:cNvPicPr>
          <p:nvPr/>
        </p:nvPicPr>
        <p:blipFill>
          <a:blip r:embed="rId2"/>
          <a:stretch>
            <a:fillRect/>
          </a:stretch>
        </p:blipFill>
        <p:spPr>
          <a:xfrm>
            <a:off x="650135" y="1095672"/>
            <a:ext cx="11171337" cy="5022771"/>
          </a:xfrm>
          <a:prstGeom prst="rect">
            <a:avLst/>
          </a:prstGeom>
          <a:ln>
            <a:solidFill>
              <a:schemeClr val="tx1"/>
            </a:solidFill>
          </a:ln>
        </p:spPr>
      </p:pic>
      <p:sp>
        <p:nvSpPr>
          <p:cNvPr id="4" name="Title 3">
            <a:extLst>
              <a:ext uri="{FF2B5EF4-FFF2-40B4-BE49-F238E27FC236}">
                <a16:creationId xmlns:a16="http://schemas.microsoft.com/office/drawing/2014/main" id="{DD89A89E-9DCD-1D33-AE98-970C5055F197}"/>
              </a:ext>
            </a:extLst>
          </p:cNvPr>
          <p:cNvSpPr>
            <a:spLocks noGrp="1"/>
          </p:cNvSpPr>
          <p:nvPr>
            <p:ph type="title"/>
          </p:nvPr>
        </p:nvSpPr>
        <p:spPr/>
        <p:txBody>
          <a:bodyPr/>
          <a:lstStyle/>
          <a:p>
            <a:r>
              <a:rPr lang="en-US" dirty="0"/>
              <a:t>Manage Patron Services page – Notes Section</a:t>
            </a:r>
          </a:p>
        </p:txBody>
      </p:sp>
      <p:sp>
        <p:nvSpPr>
          <p:cNvPr id="3" name="Slide Number Placeholder 2">
            <a:extLst>
              <a:ext uri="{FF2B5EF4-FFF2-40B4-BE49-F238E27FC236}">
                <a16:creationId xmlns:a16="http://schemas.microsoft.com/office/drawing/2014/main" id="{C79A21D2-5DFE-FF32-B919-822EE1B3B1D8}"/>
              </a:ext>
            </a:extLst>
          </p:cNvPr>
          <p:cNvSpPr>
            <a:spLocks noGrp="1"/>
          </p:cNvSpPr>
          <p:nvPr>
            <p:ph type="sldNum" sz="quarter" idx="11"/>
          </p:nvPr>
        </p:nvSpPr>
        <p:spPr/>
        <p:txBody>
          <a:bodyPr/>
          <a:lstStyle/>
          <a:p>
            <a:fld id="{F59CD943-D024-467A-B36E-F11E1285ED75}" type="slidenum">
              <a:rPr lang="en-GB" smtClean="0"/>
              <a:pPr/>
              <a:t>49</a:t>
            </a:fld>
            <a:endParaRPr lang="en-GB" dirty="0"/>
          </a:p>
        </p:txBody>
      </p:sp>
      <p:sp>
        <p:nvSpPr>
          <p:cNvPr id="8" name="TextBox 7">
            <a:extLst>
              <a:ext uri="{FF2B5EF4-FFF2-40B4-BE49-F238E27FC236}">
                <a16:creationId xmlns:a16="http://schemas.microsoft.com/office/drawing/2014/main" id="{66FA0536-4BAB-7A61-9813-7577FEBC273F}"/>
              </a:ext>
            </a:extLst>
          </p:cNvPr>
          <p:cNvSpPr txBox="1"/>
          <p:nvPr/>
        </p:nvSpPr>
        <p:spPr>
          <a:xfrm>
            <a:off x="5134216" y="1832649"/>
            <a:ext cx="6243263" cy="1596351"/>
          </a:xfrm>
          <a:prstGeom prst="rect">
            <a:avLst/>
          </a:prstGeom>
          <a:solidFill>
            <a:srgbClr val="FFFF00"/>
          </a:solidFill>
          <a:ln>
            <a:solidFill>
              <a:schemeClr val="tx1"/>
            </a:solidFill>
          </a:ln>
        </p:spPr>
        <p:txBody>
          <a:bodyPr wrap="square" rtlCol="0">
            <a:noAutofit/>
          </a:bodyPr>
          <a:lstStyle/>
          <a:p>
            <a:pPr algn="l"/>
            <a:r>
              <a:rPr lang="en-US" dirty="0"/>
              <a:t>We see the staff user details.</a:t>
            </a:r>
          </a:p>
          <a:p>
            <a:pPr marL="285750" indent="-285750" algn="l">
              <a:buFont typeface="Arial" panose="020B0604020202020204" pitchFamily="34" charset="0"/>
              <a:buChar char="•"/>
            </a:pPr>
            <a:r>
              <a:rPr lang="en-US" dirty="0"/>
              <a:t>Clicking the email will open the local email program to send an email.</a:t>
            </a:r>
          </a:p>
          <a:p>
            <a:pPr marL="285750" indent="-285750" algn="l">
              <a:buFont typeface="Arial" panose="020B0604020202020204" pitchFamily="34" charset="0"/>
              <a:buChar char="•"/>
            </a:pPr>
            <a:r>
              <a:rPr lang="en-US" dirty="0"/>
              <a:t>Clicking the name of the staff user will open the staff user in the </a:t>
            </a:r>
          </a:p>
        </p:txBody>
      </p:sp>
      <p:sp>
        <p:nvSpPr>
          <p:cNvPr id="9" name="Rectangle 8">
            <a:extLst>
              <a:ext uri="{FF2B5EF4-FFF2-40B4-BE49-F238E27FC236}">
                <a16:creationId xmlns:a16="http://schemas.microsoft.com/office/drawing/2014/main" id="{C57FA245-5BC3-3292-4619-6A4296F3C905}"/>
              </a:ext>
            </a:extLst>
          </p:cNvPr>
          <p:cNvSpPr/>
          <p:nvPr/>
        </p:nvSpPr>
        <p:spPr>
          <a:xfrm>
            <a:off x="886440" y="2548082"/>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TextBox 9">
            <a:extLst>
              <a:ext uri="{FF2B5EF4-FFF2-40B4-BE49-F238E27FC236}">
                <a16:creationId xmlns:a16="http://schemas.microsoft.com/office/drawing/2014/main" id="{E25155D1-A2DE-3FC0-340D-613B60BD9E7C}"/>
              </a:ext>
            </a:extLst>
          </p:cNvPr>
          <p:cNvSpPr txBox="1"/>
          <p:nvPr/>
        </p:nvSpPr>
        <p:spPr>
          <a:xfrm>
            <a:off x="512632" y="3970967"/>
            <a:ext cx="2057695" cy="1211857"/>
          </a:xfrm>
          <a:prstGeom prst="rect">
            <a:avLst/>
          </a:prstGeom>
          <a:solidFill>
            <a:srgbClr val="FFFF00"/>
          </a:solidFill>
          <a:ln>
            <a:solidFill>
              <a:schemeClr val="tx1"/>
            </a:solidFill>
          </a:ln>
        </p:spPr>
        <p:txBody>
          <a:bodyPr wrap="square" rtlCol="0">
            <a:noAutofit/>
          </a:bodyPr>
          <a:lstStyle/>
          <a:p>
            <a:pPr algn="l"/>
            <a:r>
              <a:rPr lang="en-US" dirty="0"/>
              <a:t>We will again click the link to the staff user who added the note</a:t>
            </a:r>
          </a:p>
        </p:txBody>
      </p:sp>
      <p:cxnSp>
        <p:nvCxnSpPr>
          <p:cNvPr id="12" name="Straight Arrow Connector 11">
            <a:extLst>
              <a:ext uri="{FF2B5EF4-FFF2-40B4-BE49-F238E27FC236}">
                <a16:creationId xmlns:a16="http://schemas.microsoft.com/office/drawing/2014/main" id="{36B1E71F-8280-9D8B-A79D-741E6FE6583E}"/>
              </a:ext>
            </a:extLst>
          </p:cNvPr>
          <p:cNvCxnSpPr>
            <a:cxnSpLocks/>
          </p:cNvCxnSpPr>
          <p:nvPr/>
        </p:nvCxnSpPr>
        <p:spPr>
          <a:xfrm flipH="1">
            <a:off x="4947595" y="4592064"/>
            <a:ext cx="63127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26991E-3ECC-DD6C-0DC5-8C0B5432E2F7}"/>
              </a:ext>
            </a:extLst>
          </p:cNvPr>
          <p:cNvCxnSpPr>
            <a:cxnSpLocks/>
          </p:cNvCxnSpPr>
          <p:nvPr/>
        </p:nvCxnSpPr>
        <p:spPr>
          <a:xfrm flipV="1">
            <a:off x="2570327" y="3718761"/>
            <a:ext cx="589565" cy="2522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58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p:txBody>
          <a:bodyPr/>
          <a:lstStyle/>
          <a:p>
            <a:r>
              <a:rPr lang="en-US" dirty="0"/>
              <a:t>The new Manage Patron Services Page Circulation Desk will be released</a:t>
            </a:r>
          </a:p>
          <a:p>
            <a:pPr lvl="1"/>
            <a:r>
              <a:rPr lang="en-US" dirty="0"/>
              <a:t>In May 2024 as a “sneak preview” for the UX focus group</a:t>
            </a:r>
          </a:p>
          <a:p>
            <a:pPr lvl="1"/>
            <a:r>
              <a:rPr lang="en-US" dirty="0"/>
              <a:t>In August 2024 for “early access” (opt in)</a:t>
            </a:r>
          </a:p>
          <a:p>
            <a:pPr lvl="1"/>
            <a:r>
              <a:rPr lang="en-US" dirty="0"/>
              <a:t>In November 2024 for GA (General Availability)</a:t>
            </a:r>
          </a:p>
          <a:p>
            <a:pPr lvl="1"/>
            <a:endParaRPr lang="en-US" dirty="0"/>
          </a:p>
          <a:p>
            <a:r>
              <a:rPr lang="en-US" dirty="0"/>
              <a:t>For more roadmap-related information regarding the new The New Manage Patron Services Page Circulation Desk see</a:t>
            </a:r>
          </a:p>
          <a:p>
            <a:pPr lvl="1"/>
            <a:r>
              <a:rPr lang="en-US" dirty="0">
                <a:hlinkClick r:id="rId2"/>
              </a:rPr>
              <a:t>Circulation Desk Redesign</a:t>
            </a:r>
            <a:r>
              <a:rPr lang="en-US" dirty="0"/>
              <a:t>.</a:t>
            </a:r>
          </a:p>
          <a:p>
            <a:pPr lvl="1"/>
            <a:r>
              <a:rPr lang="en-US" dirty="0"/>
              <a:t>The Fulfillment and Resource Sharing section of the </a:t>
            </a:r>
            <a:r>
              <a:rPr lang="en-US" dirty="0">
                <a:hlinkClick r:id="rId3"/>
              </a:rPr>
              <a:t>Alma Roadmap Highlights: 2024 - 2025</a:t>
            </a:r>
            <a:endParaRPr lang="en-US" dirty="0"/>
          </a:p>
        </p:txBody>
      </p:sp>
    </p:spTree>
    <p:extLst>
      <p:ext uri="{BB962C8B-B14F-4D97-AF65-F5344CB8AC3E}">
        <p14:creationId xmlns:p14="http://schemas.microsoft.com/office/powerpoint/2010/main" val="341079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9B8F-DB19-1FB0-FA89-97755B5BB5C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3BCBC81-1EE6-4304-5DEB-05C55685FDE1}"/>
              </a:ext>
            </a:extLst>
          </p:cNvPr>
          <p:cNvPicPr>
            <a:picLocks noChangeAspect="1"/>
          </p:cNvPicPr>
          <p:nvPr/>
        </p:nvPicPr>
        <p:blipFill>
          <a:blip r:embed="rId2"/>
          <a:stretch>
            <a:fillRect/>
          </a:stretch>
        </p:blipFill>
        <p:spPr>
          <a:xfrm>
            <a:off x="407260" y="977817"/>
            <a:ext cx="11377479" cy="4902366"/>
          </a:xfrm>
          <a:prstGeom prst="rect">
            <a:avLst/>
          </a:prstGeom>
          <a:ln>
            <a:solidFill>
              <a:schemeClr val="tx1"/>
            </a:solidFill>
          </a:ln>
        </p:spPr>
      </p:pic>
      <p:sp>
        <p:nvSpPr>
          <p:cNvPr id="4" name="Title 3">
            <a:extLst>
              <a:ext uri="{FF2B5EF4-FFF2-40B4-BE49-F238E27FC236}">
                <a16:creationId xmlns:a16="http://schemas.microsoft.com/office/drawing/2014/main" id="{DD89A89E-9DCD-1D33-AE98-970C5055F197}"/>
              </a:ext>
            </a:extLst>
          </p:cNvPr>
          <p:cNvSpPr>
            <a:spLocks noGrp="1"/>
          </p:cNvSpPr>
          <p:nvPr>
            <p:ph type="title"/>
          </p:nvPr>
        </p:nvSpPr>
        <p:spPr/>
        <p:txBody>
          <a:bodyPr/>
          <a:lstStyle/>
          <a:p>
            <a:r>
              <a:rPr lang="en-US" dirty="0"/>
              <a:t>Manage Patron Services page – Notes Section</a:t>
            </a:r>
          </a:p>
        </p:txBody>
      </p:sp>
      <p:sp>
        <p:nvSpPr>
          <p:cNvPr id="3" name="Slide Number Placeholder 2">
            <a:extLst>
              <a:ext uri="{FF2B5EF4-FFF2-40B4-BE49-F238E27FC236}">
                <a16:creationId xmlns:a16="http://schemas.microsoft.com/office/drawing/2014/main" id="{C79A21D2-5DFE-FF32-B919-822EE1B3B1D8}"/>
              </a:ext>
            </a:extLst>
          </p:cNvPr>
          <p:cNvSpPr>
            <a:spLocks noGrp="1"/>
          </p:cNvSpPr>
          <p:nvPr>
            <p:ph type="sldNum" sz="quarter" idx="11"/>
          </p:nvPr>
        </p:nvSpPr>
        <p:spPr/>
        <p:txBody>
          <a:bodyPr/>
          <a:lstStyle/>
          <a:p>
            <a:fld id="{F59CD943-D024-467A-B36E-F11E1285ED75}" type="slidenum">
              <a:rPr lang="en-GB" smtClean="0"/>
              <a:pPr/>
              <a:t>50</a:t>
            </a:fld>
            <a:endParaRPr lang="en-GB" dirty="0"/>
          </a:p>
        </p:txBody>
      </p:sp>
      <p:sp>
        <p:nvSpPr>
          <p:cNvPr id="8" name="TextBox 7">
            <a:extLst>
              <a:ext uri="{FF2B5EF4-FFF2-40B4-BE49-F238E27FC236}">
                <a16:creationId xmlns:a16="http://schemas.microsoft.com/office/drawing/2014/main" id="{66FA0536-4BAB-7A61-9813-7577FEBC273F}"/>
              </a:ext>
            </a:extLst>
          </p:cNvPr>
          <p:cNvSpPr txBox="1"/>
          <p:nvPr/>
        </p:nvSpPr>
        <p:spPr>
          <a:xfrm>
            <a:off x="5134217" y="1832649"/>
            <a:ext cx="4143348" cy="715433"/>
          </a:xfrm>
          <a:prstGeom prst="rect">
            <a:avLst/>
          </a:prstGeom>
          <a:solidFill>
            <a:srgbClr val="FFFF00"/>
          </a:solidFill>
          <a:ln>
            <a:solidFill>
              <a:schemeClr val="tx1"/>
            </a:solidFill>
          </a:ln>
        </p:spPr>
        <p:txBody>
          <a:bodyPr wrap="square" rtlCol="0">
            <a:noAutofit/>
          </a:bodyPr>
          <a:lstStyle/>
          <a:p>
            <a:pPr algn="l"/>
            <a:r>
              <a:rPr lang="en-US" dirty="0"/>
              <a:t>A sliding panels opens with the User Details screen for viewing and editing</a:t>
            </a:r>
          </a:p>
        </p:txBody>
      </p:sp>
      <p:sp>
        <p:nvSpPr>
          <p:cNvPr id="9" name="Rectangle 8">
            <a:extLst>
              <a:ext uri="{FF2B5EF4-FFF2-40B4-BE49-F238E27FC236}">
                <a16:creationId xmlns:a16="http://schemas.microsoft.com/office/drawing/2014/main" id="{C57FA245-5BC3-3292-4619-6A4296F3C905}"/>
              </a:ext>
            </a:extLst>
          </p:cNvPr>
          <p:cNvSpPr/>
          <p:nvPr/>
        </p:nvSpPr>
        <p:spPr>
          <a:xfrm>
            <a:off x="793973" y="2378606"/>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115803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9B8F-DB19-1FB0-FA89-97755B5BB5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A8DDE73-53C0-F8B8-357B-D0F6346D8A35}"/>
              </a:ext>
            </a:extLst>
          </p:cNvPr>
          <p:cNvPicPr>
            <a:picLocks noChangeAspect="1"/>
          </p:cNvPicPr>
          <p:nvPr/>
        </p:nvPicPr>
        <p:blipFill>
          <a:blip r:embed="rId2"/>
          <a:stretch>
            <a:fillRect/>
          </a:stretch>
        </p:blipFill>
        <p:spPr>
          <a:xfrm>
            <a:off x="510332" y="1025428"/>
            <a:ext cx="11171336" cy="5463744"/>
          </a:xfrm>
          <a:prstGeom prst="rect">
            <a:avLst/>
          </a:prstGeom>
          <a:ln>
            <a:solidFill>
              <a:schemeClr val="tx1"/>
            </a:solidFill>
          </a:ln>
        </p:spPr>
      </p:pic>
      <p:sp>
        <p:nvSpPr>
          <p:cNvPr id="4" name="Title 3">
            <a:extLst>
              <a:ext uri="{FF2B5EF4-FFF2-40B4-BE49-F238E27FC236}">
                <a16:creationId xmlns:a16="http://schemas.microsoft.com/office/drawing/2014/main" id="{DD89A89E-9DCD-1D33-AE98-970C5055F197}"/>
              </a:ext>
            </a:extLst>
          </p:cNvPr>
          <p:cNvSpPr>
            <a:spLocks noGrp="1"/>
          </p:cNvSpPr>
          <p:nvPr>
            <p:ph type="title"/>
          </p:nvPr>
        </p:nvSpPr>
        <p:spPr/>
        <p:txBody>
          <a:bodyPr/>
          <a:lstStyle/>
          <a:p>
            <a:r>
              <a:rPr lang="en-US" dirty="0"/>
              <a:t>Manage Patron Services page – Notes Section</a:t>
            </a:r>
          </a:p>
        </p:txBody>
      </p:sp>
      <p:sp>
        <p:nvSpPr>
          <p:cNvPr id="3" name="Slide Number Placeholder 2">
            <a:extLst>
              <a:ext uri="{FF2B5EF4-FFF2-40B4-BE49-F238E27FC236}">
                <a16:creationId xmlns:a16="http://schemas.microsoft.com/office/drawing/2014/main" id="{C79A21D2-5DFE-FF32-B919-822EE1B3B1D8}"/>
              </a:ext>
            </a:extLst>
          </p:cNvPr>
          <p:cNvSpPr>
            <a:spLocks noGrp="1"/>
          </p:cNvSpPr>
          <p:nvPr>
            <p:ph type="sldNum" sz="quarter" idx="11"/>
          </p:nvPr>
        </p:nvSpPr>
        <p:spPr/>
        <p:txBody>
          <a:bodyPr/>
          <a:lstStyle/>
          <a:p>
            <a:fld id="{F59CD943-D024-467A-B36E-F11E1285ED75}" type="slidenum">
              <a:rPr lang="en-GB" smtClean="0"/>
              <a:pPr/>
              <a:t>51</a:t>
            </a:fld>
            <a:endParaRPr lang="en-GB" dirty="0"/>
          </a:p>
        </p:txBody>
      </p:sp>
      <p:sp>
        <p:nvSpPr>
          <p:cNvPr id="8" name="TextBox 7">
            <a:extLst>
              <a:ext uri="{FF2B5EF4-FFF2-40B4-BE49-F238E27FC236}">
                <a16:creationId xmlns:a16="http://schemas.microsoft.com/office/drawing/2014/main" id="{66FA0536-4BAB-7A61-9813-7577FEBC273F}"/>
              </a:ext>
            </a:extLst>
          </p:cNvPr>
          <p:cNvSpPr txBox="1"/>
          <p:nvPr/>
        </p:nvSpPr>
        <p:spPr>
          <a:xfrm>
            <a:off x="5093120" y="2891624"/>
            <a:ext cx="4143348" cy="1027416"/>
          </a:xfrm>
          <a:prstGeom prst="rect">
            <a:avLst/>
          </a:prstGeom>
          <a:solidFill>
            <a:srgbClr val="FFFF00"/>
          </a:solidFill>
          <a:ln>
            <a:solidFill>
              <a:schemeClr val="tx1"/>
            </a:solidFill>
          </a:ln>
        </p:spPr>
        <p:txBody>
          <a:bodyPr wrap="square" rtlCol="0">
            <a:noAutofit/>
          </a:bodyPr>
          <a:lstStyle/>
          <a:p>
            <a:pPr algn="l"/>
            <a:r>
              <a:rPr lang="en-US" dirty="0"/>
              <a:t>System Generated notes (and not only notes added manually) also appear in the Notes section.</a:t>
            </a:r>
          </a:p>
        </p:txBody>
      </p:sp>
      <p:sp>
        <p:nvSpPr>
          <p:cNvPr id="9" name="Rectangle 8">
            <a:extLst>
              <a:ext uri="{FF2B5EF4-FFF2-40B4-BE49-F238E27FC236}">
                <a16:creationId xmlns:a16="http://schemas.microsoft.com/office/drawing/2014/main" id="{C57FA245-5BC3-3292-4619-6A4296F3C905}"/>
              </a:ext>
            </a:extLst>
          </p:cNvPr>
          <p:cNvSpPr/>
          <p:nvPr/>
        </p:nvSpPr>
        <p:spPr>
          <a:xfrm>
            <a:off x="793973" y="2378606"/>
            <a:ext cx="955499" cy="338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88166939-95CF-3CBF-EEF2-4E4BC2910A52}"/>
              </a:ext>
            </a:extLst>
          </p:cNvPr>
          <p:cNvSpPr/>
          <p:nvPr/>
        </p:nvSpPr>
        <p:spPr>
          <a:xfrm>
            <a:off x="2619910" y="4787757"/>
            <a:ext cx="8517277" cy="102741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839611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0D8A-F4D2-6880-C5A7-30E6F3F881C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C0E8746-9DB1-962C-9547-305F48D93F50}"/>
              </a:ext>
            </a:extLst>
          </p:cNvPr>
          <p:cNvSpPr>
            <a:spLocks noGrp="1"/>
          </p:cNvSpPr>
          <p:nvPr>
            <p:ph type="body" sz="quarter" idx="16"/>
          </p:nvPr>
        </p:nvSpPr>
        <p:spPr/>
        <p:txBody>
          <a:bodyPr/>
          <a:lstStyle/>
          <a:p>
            <a:r>
              <a:rPr lang="en-US" dirty="0"/>
              <a:t>The Pickup</a:t>
            </a:r>
          </a:p>
        </p:txBody>
      </p:sp>
      <p:sp>
        <p:nvSpPr>
          <p:cNvPr id="3" name="Slide Number Placeholder 2">
            <a:extLst>
              <a:ext uri="{FF2B5EF4-FFF2-40B4-BE49-F238E27FC236}">
                <a16:creationId xmlns:a16="http://schemas.microsoft.com/office/drawing/2014/main" id="{61AFCDC4-CE1D-BFF0-4CED-98318492F860}"/>
              </a:ext>
            </a:extLst>
          </p:cNvPr>
          <p:cNvSpPr>
            <a:spLocks noGrp="1"/>
          </p:cNvSpPr>
          <p:nvPr>
            <p:ph type="sldNum" sz="quarter" idx="11"/>
          </p:nvPr>
        </p:nvSpPr>
        <p:spPr/>
        <p:txBody>
          <a:bodyPr/>
          <a:lstStyle/>
          <a:p>
            <a:fld id="{F59CD943-D024-467A-B36E-F11E1285ED75}" type="slidenum">
              <a:rPr lang="en-GB" smtClean="0"/>
              <a:pPr/>
              <a:t>52</a:t>
            </a:fld>
            <a:endParaRPr lang="en-GB" dirty="0"/>
          </a:p>
        </p:txBody>
      </p:sp>
    </p:spTree>
    <p:extLst>
      <p:ext uri="{BB962C8B-B14F-4D97-AF65-F5344CB8AC3E}">
        <p14:creationId xmlns:p14="http://schemas.microsoft.com/office/powerpoint/2010/main" val="82115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EE029-BF5F-DF31-BB02-D8EE4117A8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EE6FED-C808-6A77-6E8D-8782D115DE51}"/>
              </a:ext>
            </a:extLst>
          </p:cNvPr>
          <p:cNvSpPr>
            <a:spLocks noGrp="1"/>
          </p:cNvSpPr>
          <p:nvPr>
            <p:ph type="title"/>
          </p:nvPr>
        </p:nvSpPr>
        <p:spPr/>
        <p:txBody>
          <a:bodyPr/>
          <a:lstStyle/>
          <a:p>
            <a:r>
              <a:rPr lang="en-US" dirty="0"/>
              <a:t>The Pickup</a:t>
            </a:r>
          </a:p>
        </p:txBody>
      </p:sp>
      <p:sp>
        <p:nvSpPr>
          <p:cNvPr id="3" name="Slide Number Placeholder 2">
            <a:extLst>
              <a:ext uri="{FF2B5EF4-FFF2-40B4-BE49-F238E27FC236}">
                <a16:creationId xmlns:a16="http://schemas.microsoft.com/office/drawing/2014/main" id="{C46D3FAB-FD78-37DB-E285-1DEF8D015411}"/>
              </a:ext>
            </a:extLst>
          </p:cNvPr>
          <p:cNvSpPr>
            <a:spLocks noGrp="1"/>
          </p:cNvSpPr>
          <p:nvPr>
            <p:ph type="sldNum" sz="quarter" idx="11"/>
          </p:nvPr>
        </p:nvSpPr>
        <p:spPr/>
        <p:txBody>
          <a:bodyPr/>
          <a:lstStyle/>
          <a:p>
            <a:fld id="{F59CD943-D024-467A-B36E-F11E1285ED75}" type="slidenum">
              <a:rPr lang="en-GB" smtClean="0"/>
              <a:pPr/>
              <a:t>53</a:t>
            </a:fld>
            <a:endParaRPr lang="en-GB" dirty="0"/>
          </a:p>
        </p:txBody>
      </p:sp>
      <p:sp>
        <p:nvSpPr>
          <p:cNvPr id="5" name="Text Placeholder 4">
            <a:extLst>
              <a:ext uri="{FF2B5EF4-FFF2-40B4-BE49-F238E27FC236}">
                <a16:creationId xmlns:a16="http://schemas.microsoft.com/office/drawing/2014/main" id="{32EF9CC5-423E-6483-54B4-8E2E9D201178}"/>
              </a:ext>
            </a:extLst>
          </p:cNvPr>
          <p:cNvSpPr>
            <a:spLocks noGrp="1"/>
          </p:cNvSpPr>
          <p:nvPr>
            <p:ph type="body" sz="quarter" idx="14"/>
          </p:nvPr>
        </p:nvSpPr>
        <p:spPr>
          <a:xfrm>
            <a:off x="550864" y="1118681"/>
            <a:ext cx="11171336" cy="884780"/>
          </a:xfrm>
        </p:spPr>
        <p:txBody>
          <a:bodyPr/>
          <a:lstStyle/>
          <a:p>
            <a:r>
              <a:rPr lang="en-US" dirty="0"/>
              <a:t>The Pickup is used to search for an item for which the barcode is not known.  It exists for both Loans and Returns</a:t>
            </a:r>
          </a:p>
          <a:p>
            <a:endParaRPr lang="en-US" dirty="0"/>
          </a:p>
        </p:txBody>
      </p:sp>
      <p:pic>
        <p:nvPicPr>
          <p:cNvPr id="6" name="Picture 5">
            <a:extLst>
              <a:ext uri="{FF2B5EF4-FFF2-40B4-BE49-F238E27FC236}">
                <a16:creationId xmlns:a16="http://schemas.microsoft.com/office/drawing/2014/main" id="{1412C92F-2EF2-E04A-29E7-7B154F594736}"/>
              </a:ext>
            </a:extLst>
          </p:cNvPr>
          <p:cNvPicPr>
            <a:picLocks noChangeAspect="1"/>
          </p:cNvPicPr>
          <p:nvPr/>
        </p:nvPicPr>
        <p:blipFill>
          <a:blip r:embed="rId2"/>
          <a:stretch>
            <a:fillRect/>
          </a:stretch>
        </p:blipFill>
        <p:spPr>
          <a:xfrm>
            <a:off x="971550" y="2024062"/>
            <a:ext cx="10248900" cy="2809875"/>
          </a:xfrm>
          <a:prstGeom prst="rect">
            <a:avLst/>
          </a:prstGeom>
          <a:ln>
            <a:solidFill>
              <a:schemeClr val="tx1"/>
            </a:solidFill>
          </a:ln>
        </p:spPr>
      </p:pic>
      <p:pic>
        <p:nvPicPr>
          <p:cNvPr id="8" name="Picture 7">
            <a:extLst>
              <a:ext uri="{FF2B5EF4-FFF2-40B4-BE49-F238E27FC236}">
                <a16:creationId xmlns:a16="http://schemas.microsoft.com/office/drawing/2014/main" id="{9E51BAB7-FF82-EBDF-F745-9A1312C5EBB3}"/>
              </a:ext>
            </a:extLst>
          </p:cNvPr>
          <p:cNvPicPr>
            <a:picLocks noChangeAspect="1"/>
          </p:cNvPicPr>
          <p:nvPr/>
        </p:nvPicPr>
        <p:blipFill>
          <a:blip r:embed="rId3"/>
          <a:stretch>
            <a:fillRect/>
          </a:stretch>
        </p:blipFill>
        <p:spPr>
          <a:xfrm>
            <a:off x="3071812" y="5222533"/>
            <a:ext cx="6048375" cy="1323975"/>
          </a:xfrm>
          <a:prstGeom prst="rect">
            <a:avLst/>
          </a:prstGeom>
          <a:ln>
            <a:solidFill>
              <a:schemeClr val="tx1"/>
            </a:solidFill>
          </a:ln>
        </p:spPr>
      </p:pic>
      <p:sp>
        <p:nvSpPr>
          <p:cNvPr id="9" name="Rectangle 8">
            <a:extLst>
              <a:ext uri="{FF2B5EF4-FFF2-40B4-BE49-F238E27FC236}">
                <a16:creationId xmlns:a16="http://schemas.microsoft.com/office/drawing/2014/main" id="{72839A24-5047-C554-A71B-8C5F7A6C0E46}"/>
              </a:ext>
            </a:extLst>
          </p:cNvPr>
          <p:cNvSpPr/>
          <p:nvPr/>
        </p:nvSpPr>
        <p:spPr>
          <a:xfrm>
            <a:off x="6000108" y="2434975"/>
            <a:ext cx="359595" cy="32877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88607C9D-4397-D74E-04CB-C2D22302D11B}"/>
              </a:ext>
            </a:extLst>
          </p:cNvPr>
          <p:cNvSpPr/>
          <p:nvPr/>
        </p:nvSpPr>
        <p:spPr>
          <a:xfrm>
            <a:off x="8053227" y="5605754"/>
            <a:ext cx="359595" cy="32877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643643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34B01-30D9-1BE7-DAD7-CEADDF7540B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C95A98-207D-EFB4-EE60-E7E9837EBD7E}"/>
              </a:ext>
            </a:extLst>
          </p:cNvPr>
          <p:cNvPicPr>
            <a:picLocks noChangeAspect="1"/>
          </p:cNvPicPr>
          <p:nvPr/>
        </p:nvPicPr>
        <p:blipFill>
          <a:blip r:embed="rId2"/>
          <a:stretch>
            <a:fillRect/>
          </a:stretch>
        </p:blipFill>
        <p:spPr>
          <a:xfrm>
            <a:off x="1012082" y="3105417"/>
            <a:ext cx="10248900" cy="2809875"/>
          </a:xfrm>
          <a:prstGeom prst="rect">
            <a:avLst/>
          </a:prstGeom>
          <a:ln>
            <a:solidFill>
              <a:schemeClr val="tx1"/>
            </a:solidFill>
          </a:ln>
        </p:spPr>
      </p:pic>
      <p:sp>
        <p:nvSpPr>
          <p:cNvPr id="4" name="Title 3">
            <a:extLst>
              <a:ext uri="{FF2B5EF4-FFF2-40B4-BE49-F238E27FC236}">
                <a16:creationId xmlns:a16="http://schemas.microsoft.com/office/drawing/2014/main" id="{33FF62D4-7565-E904-98FF-F695BBB3ECDB}"/>
              </a:ext>
            </a:extLst>
          </p:cNvPr>
          <p:cNvSpPr>
            <a:spLocks noGrp="1"/>
          </p:cNvSpPr>
          <p:nvPr>
            <p:ph type="title"/>
          </p:nvPr>
        </p:nvSpPr>
        <p:spPr/>
        <p:txBody>
          <a:bodyPr/>
          <a:lstStyle/>
          <a:p>
            <a:r>
              <a:rPr lang="en-US" dirty="0"/>
              <a:t>The Pickup</a:t>
            </a:r>
          </a:p>
        </p:txBody>
      </p:sp>
      <p:sp>
        <p:nvSpPr>
          <p:cNvPr id="3" name="Slide Number Placeholder 2">
            <a:extLst>
              <a:ext uri="{FF2B5EF4-FFF2-40B4-BE49-F238E27FC236}">
                <a16:creationId xmlns:a16="http://schemas.microsoft.com/office/drawing/2014/main" id="{1260D0E0-D209-1C49-351A-C59A36E392D4}"/>
              </a:ext>
            </a:extLst>
          </p:cNvPr>
          <p:cNvSpPr>
            <a:spLocks noGrp="1"/>
          </p:cNvSpPr>
          <p:nvPr>
            <p:ph type="sldNum" sz="quarter" idx="11"/>
          </p:nvPr>
        </p:nvSpPr>
        <p:spPr/>
        <p:txBody>
          <a:bodyPr/>
          <a:lstStyle/>
          <a:p>
            <a:fld id="{F59CD943-D024-467A-B36E-F11E1285ED75}" type="slidenum">
              <a:rPr lang="en-GB" smtClean="0"/>
              <a:pPr/>
              <a:t>54</a:t>
            </a:fld>
            <a:endParaRPr lang="en-GB" dirty="0"/>
          </a:p>
        </p:txBody>
      </p:sp>
      <p:sp>
        <p:nvSpPr>
          <p:cNvPr id="5" name="Text Placeholder 4">
            <a:extLst>
              <a:ext uri="{FF2B5EF4-FFF2-40B4-BE49-F238E27FC236}">
                <a16:creationId xmlns:a16="http://schemas.microsoft.com/office/drawing/2014/main" id="{23ABEF2D-4623-BC83-85B6-479D6D8F6CEF}"/>
              </a:ext>
            </a:extLst>
          </p:cNvPr>
          <p:cNvSpPr>
            <a:spLocks noGrp="1"/>
          </p:cNvSpPr>
          <p:nvPr>
            <p:ph type="body" sz="quarter" idx="14"/>
          </p:nvPr>
        </p:nvSpPr>
        <p:spPr>
          <a:xfrm>
            <a:off x="550864" y="1118681"/>
            <a:ext cx="11171336" cy="2094419"/>
          </a:xfrm>
        </p:spPr>
        <p:txBody>
          <a:bodyPr/>
          <a:lstStyle/>
          <a:p>
            <a:r>
              <a:rPr lang="en-US" dirty="0"/>
              <a:t>For example, now we want to loan the item “Women and the media in Asia : the precarious self” and do not know the barcode (and cannot find the barcode on the item).</a:t>
            </a:r>
          </a:p>
          <a:p>
            <a:r>
              <a:rPr lang="en-US" dirty="0"/>
              <a:t>While loaning we will click the Pickup icon</a:t>
            </a:r>
          </a:p>
          <a:p>
            <a:endParaRPr lang="en-US" dirty="0"/>
          </a:p>
        </p:txBody>
      </p:sp>
      <p:sp>
        <p:nvSpPr>
          <p:cNvPr id="9" name="Rectangle 8">
            <a:extLst>
              <a:ext uri="{FF2B5EF4-FFF2-40B4-BE49-F238E27FC236}">
                <a16:creationId xmlns:a16="http://schemas.microsoft.com/office/drawing/2014/main" id="{E08A6D22-C5CE-CF3E-7D31-E44DFEB2B909}"/>
              </a:ext>
            </a:extLst>
          </p:cNvPr>
          <p:cNvSpPr/>
          <p:nvPr/>
        </p:nvSpPr>
        <p:spPr>
          <a:xfrm>
            <a:off x="5989834" y="3495925"/>
            <a:ext cx="441789" cy="3671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3" name="Straight Arrow Connector 12">
            <a:extLst>
              <a:ext uri="{FF2B5EF4-FFF2-40B4-BE49-F238E27FC236}">
                <a16:creationId xmlns:a16="http://schemas.microsoft.com/office/drawing/2014/main" id="{0CDDF300-C9B1-CA34-1583-04552C6CEE72}"/>
              </a:ext>
            </a:extLst>
          </p:cNvPr>
          <p:cNvCxnSpPr/>
          <p:nvPr/>
        </p:nvCxnSpPr>
        <p:spPr>
          <a:xfrm flipH="1">
            <a:off x="6359703" y="2774022"/>
            <a:ext cx="380144" cy="6549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85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135B-7AAD-2382-A297-4CF923F723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891A4F-E2D5-86B1-217A-FB8A423E4B82}"/>
              </a:ext>
            </a:extLst>
          </p:cNvPr>
          <p:cNvSpPr>
            <a:spLocks noGrp="1"/>
          </p:cNvSpPr>
          <p:nvPr>
            <p:ph type="title"/>
          </p:nvPr>
        </p:nvSpPr>
        <p:spPr/>
        <p:txBody>
          <a:bodyPr/>
          <a:lstStyle/>
          <a:p>
            <a:r>
              <a:rPr lang="en-US" dirty="0"/>
              <a:t>The Pickup</a:t>
            </a:r>
          </a:p>
        </p:txBody>
      </p:sp>
      <p:sp>
        <p:nvSpPr>
          <p:cNvPr id="3" name="Slide Number Placeholder 2">
            <a:extLst>
              <a:ext uri="{FF2B5EF4-FFF2-40B4-BE49-F238E27FC236}">
                <a16:creationId xmlns:a16="http://schemas.microsoft.com/office/drawing/2014/main" id="{F7A96AC5-52B8-9960-8AC1-EBC02DFBB877}"/>
              </a:ext>
            </a:extLst>
          </p:cNvPr>
          <p:cNvSpPr>
            <a:spLocks noGrp="1"/>
          </p:cNvSpPr>
          <p:nvPr>
            <p:ph type="sldNum" sz="quarter" idx="11"/>
          </p:nvPr>
        </p:nvSpPr>
        <p:spPr/>
        <p:txBody>
          <a:bodyPr/>
          <a:lstStyle/>
          <a:p>
            <a:fld id="{F59CD943-D024-467A-B36E-F11E1285ED75}" type="slidenum">
              <a:rPr lang="en-GB" smtClean="0"/>
              <a:pPr/>
              <a:t>55</a:t>
            </a:fld>
            <a:endParaRPr lang="en-GB" dirty="0"/>
          </a:p>
        </p:txBody>
      </p:sp>
      <p:pic>
        <p:nvPicPr>
          <p:cNvPr id="9" name="Picture 8">
            <a:extLst>
              <a:ext uri="{FF2B5EF4-FFF2-40B4-BE49-F238E27FC236}">
                <a16:creationId xmlns:a16="http://schemas.microsoft.com/office/drawing/2014/main" id="{F2F6D327-53CF-BBFD-0C3B-B41CD73D1AFD}"/>
              </a:ext>
            </a:extLst>
          </p:cNvPr>
          <p:cNvPicPr>
            <a:picLocks noChangeAspect="1"/>
          </p:cNvPicPr>
          <p:nvPr/>
        </p:nvPicPr>
        <p:blipFill>
          <a:blip r:embed="rId2"/>
          <a:stretch>
            <a:fillRect/>
          </a:stretch>
        </p:blipFill>
        <p:spPr>
          <a:xfrm>
            <a:off x="0" y="979371"/>
            <a:ext cx="12192000" cy="5228026"/>
          </a:xfrm>
          <a:prstGeom prst="rect">
            <a:avLst/>
          </a:prstGeom>
          <a:ln>
            <a:solidFill>
              <a:schemeClr val="tx1"/>
            </a:solidFill>
          </a:ln>
        </p:spPr>
      </p:pic>
      <p:sp>
        <p:nvSpPr>
          <p:cNvPr id="10" name="TextBox 9">
            <a:extLst>
              <a:ext uri="{FF2B5EF4-FFF2-40B4-BE49-F238E27FC236}">
                <a16:creationId xmlns:a16="http://schemas.microsoft.com/office/drawing/2014/main" id="{DAE7D66A-731A-9193-F88A-D37C3196CD58}"/>
              </a:ext>
            </a:extLst>
          </p:cNvPr>
          <p:cNvSpPr txBox="1"/>
          <p:nvPr/>
        </p:nvSpPr>
        <p:spPr>
          <a:xfrm>
            <a:off x="2804845" y="4006922"/>
            <a:ext cx="4921321" cy="729465"/>
          </a:xfrm>
          <a:prstGeom prst="rect">
            <a:avLst/>
          </a:prstGeom>
          <a:solidFill>
            <a:srgbClr val="FFFF00"/>
          </a:solidFill>
          <a:ln>
            <a:solidFill>
              <a:schemeClr val="accent2"/>
            </a:solidFill>
          </a:ln>
        </p:spPr>
        <p:txBody>
          <a:bodyPr wrap="square" rtlCol="0">
            <a:noAutofit/>
          </a:bodyPr>
          <a:lstStyle/>
          <a:p>
            <a:pPr algn="l"/>
            <a:r>
              <a:rPr lang="en-US" dirty="0"/>
              <a:t>A sliding panel opens for the physical items search and we can search for the item.</a:t>
            </a:r>
          </a:p>
        </p:txBody>
      </p:sp>
      <p:sp>
        <p:nvSpPr>
          <p:cNvPr id="11" name="TextBox 10">
            <a:extLst>
              <a:ext uri="{FF2B5EF4-FFF2-40B4-BE49-F238E27FC236}">
                <a16:creationId xmlns:a16="http://schemas.microsoft.com/office/drawing/2014/main" id="{683EAAA3-494C-B564-0DFF-9448EC5DFA9E}"/>
              </a:ext>
            </a:extLst>
          </p:cNvPr>
          <p:cNvSpPr txBox="1"/>
          <p:nvPr/>
        </p:nvSpPr>
        <p:spPr>
          <a:xfrm>
            <a:off x="7726166" y="1438382"/>
            <a:ext cx="2281719" cy="349321"/>
          </a:xfrm>
          <a:prstGeom prst="rect">
            <a:avLst/>
          </a:prstGeom>
          <a:solidFill>
            <a:srgbClr val="FFFF00"/>
          </a:solidFill>
          <a:ln>
            <a:solidFill>
              <a:schemeClr val="accent2"/>
            </a:solidFill>
          </a:ln>
        </p:spPr>
        <p:txBody>
          <a:bodyPr wrap="square" rtlCol="0">
            <a:noAutofit/>
          </a:bodyPr>
          <a:lstStyle/>
          <a:p>
            <a:pPr algn="l"/>
            <a:r>
              <a:rPr lang="en-US" dirty="0"/>
              <a:t>Search for the item.</a:t>
            </a:r>
          </a:p>
        </p:txBody>
      </p:sp>
      <p:cxnSp>
        <p:nvCxnSpPr>
          <p:cNvPr id="14" name="Straight Arrow Connector 13">
            <a:extLst>
              <a:ext uri="{FF2B5EF4-FFF2-40B4-BE49-F238E27FC236}">
                <a16:creationId xmlns:a16="http://schemas.microsoft.com/office/drawing/2014/main" id="{6666BCAB-F0E3-CAA4-23FE-E28214A1EBE1}"/>
              </a:ext>
            </a:extLst>
          </p:cNvPr>
          <p:cNvCxnSpPr/>
          <p:nvPr/>
        </p:nvCxnSpPr>
        <p:spPr>
          <a:xfrm flipH="1" flipV="1">
            <a:off x="7284378" y="1089061"/>
            <a:ext cx="441788" cy="349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70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135B-7AAD-2382-A297-4CF923F723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35381F1-5CD3-39B4-2B48-C7D566509F26}"/>
              </a:ext>
            </a:extLst>
          </p:cNvPr>
          <p:cNvPicPr>
            <a:picLocks noChangeAspect="1"/>
          </p:cNvPicPr>
          <p:nvPr/>
        </p:nvPicPr>
        <p:blipFill>
          <a:blip r:embed="rId2"/>
          <a:stretch>
            <a:fillRect/>
          </a:stretch>
        </p:blipFill>
        <p:spPr>
          <a:xfrm>
            <a:off x="0" y="966478"/>
            <a:ext cx="12192000" cy="5212716"/>
          </a:xfrm>
          <a:prstGeom prst="rect">
            <a:avLst/>
          </a:prstGeom>
          <a:ln>
            <a:solidFill>
              <a:schemeClr val="tx1"/>
            </a:solidFill>
          </a:ln>
        </p:spPr>
      </p:pic>
      <p:sp>
        <p:nvSpPr>
          <p:cNvPr id="4" name="Title 3">
            <a:extLst>
              <a:ext uri="{FF2B5EF4-FFF2-40B4-BE49-F238E27FC236}">
                <a16:creationId xmlns:a16="http://schemas.microsoft.com/office/drawing/2014/main" id="{F5891A4F-E2D5-86B1-217A-FB8A423E4B82}"/>
              </a:ext>
            </a:extLst>
          </p:cNvPr>
          <p:cNvSpPr>
            <a:spLocks noGrp="1"/>
          </p:cNvSpPr>
          <p:nvPr>
            <p:ph type="title"/>
          </p:nvPr>
        </p:nvSpPr>
        <p:spPr/>
        <p:txBody>
          <a:bodyPr/>
          <a:lstStyle/>
          <a:p>
            <a:r>
              <a:rPr lang="en-US" dirty="0"/>
              <a:t>The Pickup</a:t>
            </a:r>
          </a:p>
        </p:txBody>
      </p:sp>
      <p:sp>
        <p:nvSpPr>
          <p:cNvPr id="3" name="Slide Number Placeholder 2">
            <a:extLst>
              <a:ext uri="{FF2B5EF4-FFF2-40B4-BE49-F238E27FC236}">
                <a16:creationId xmlns:a16="http://schemas.microsoft.com/office/drawing/2014/main" id="{F7A96AC5-52B8-9960-8AC1-EBC02DFBB877}"/>
              </a:ext>
            </a:extLst>
          </p:cNvPr>
          <p:cNvSpPr>
            <a:spLocks noGrp="1"/>
          </p:cNvSpPr>
          <p:nvPr>
            <p:ph type="sldNum" sz="quarter" idx="11"/>
          </p:nvPr>
        </p:nvSpPr>
        <p:spPr/>
        <p:txBody>
          <a:bodyPr/>
          <a:lstStyle/>
          <a:p>
            <a:fld id="{F59CD943-D024-467A-B36E-F11E1285ED75}" type="slidenum">
              <a:rPr lang="en-GB" smtClean="0"/>
              <a:pPr/>
              <a:t>56</a:t>
            </a:fld>
            <a:endParaRPr lang="en-GB" dirty="0"/>
          </a:p>
        </p:txBody>
      </p:sp>
      <p:sp>
        <p:nvSpPr>
          <p:cNvPr id="10" name="TextBox 9">
            <a:extLst>
              <a:ext uri="{FF2B5EF4-FFF2-40B4-BE49-F238E27FC236}">
                <a16:creationId xmlns:a16="http://schemas.microsoft.com/office/drawing/2014/main" id="{DAE7D66A-731A-9193-F88A-D37C3196CD58}"/>
              </a:ext>
            </a:extLst>
          </p:cNvPr>
          <p:cNvSpPr txBox="1"/>
          <p:nvPr/>
        </p:nvSpPr>
        <p:spPr>
          <a:xfrm>
            <a:off x="6765532" y="3852810"/>
            <a:ext cx="1921267" cy="441788"/>
          </a:xfrm>
          <a:prstGeom prst="rect">
            <a:avLst/>
          </a:prstGeom>
          <a:solidFill>
            <a:srgbClr val="FFFF00"/>
          </a:solidFill>
          <a:ln>
            <a:solidFill>
              <a:schemeClr val="accent2"/>
            </a:solidFill>
          </a:ln>
        </p:spPr>
        <p:txBody>
          <a:bodyPr wrap="square" rtlCol="0">
            <a:noAutofit/>
          </a:bodyPr>
          <a:lstStyle/>
          <a:p>
            <a:pPr algn="l"/>
            <a:r>
              <a:rPr lang="en-US" dirty="0"/>
              <a:t>Select the item.</a:t>
            </a:r>
          </a:p>
        </p:txBody>
      </p:sp>
      <p:cxnSp>
        <p:nvCxnSpPr>
          <p:cNvPr id="14" name="Straight Arrow Connector 13">
            <a:extLst>
              <a:ext uri="{FF2B5EF4-FFF2-40B4-BE49-F238E27FC236}">
                <a16:creationId xmlns:a16="http://schemas.microsoft.com/office/drawing/2014/main" id="{6666BCAB-F0E3-CAA4-23FE-E28214A1EBE1}"/>
              </a:ext>
            </a:extLst>
          </p:cNvPr>
          <p:cNvCxnSpPr>
            <a:cxnSpLocks/>
          </p:cNvCxnSpPr>
          <p:nvPr/>
        </p:nvCxnSpPr>
        <p:spPr>
          <a:xfrm flipV="1">
            <a:off x="3462391" y="2424701"/>
            <a:ext cx="236306" cy="441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BD38A6C-77F0-B96E-3556-D6A52918542C}"/>
              </a:ext>
            </a:extLst>
          </p:cNvPr>
          <p:cNvCxnSpPr>
            <a:cxnSpLocks/>
          </p:cNvCxnSpPr>
          <p:nvPr/>
        </p:nvCxnSpPr>
        <p:spPr>
          <a:xfrm flipV="1">
            <a:off x="11614200" y="1715784"/>
            <a:ext cx="236306" cy="441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018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135B-7AAD-2382-A297-4CF923F723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E17525B-0A4E-FD2B-5FF7-3ED20BACB536}"/>
              </a:ext>
            </a:extLst>
          </p:cNvPr>
          <p:cNvPicPr>
            <a:picLocks noChangeAspect="1"/>
          </p:cNvPicPr>
          <p:nvPr/>
        </p:nvPicPr>
        <p:blipFill>
          <a:blip r:embed="rId2"/>
          <a:stretch>
            <a:fillRect/>
          </a:stretch>
        </p:blipFill>
        <p:spPr>
          <a:xfrm>
            <a:off x="0" y="1203584"/>
            <a:ext cx="12192000" cy="4450831"/>
          </a:xfrm>
          <a:prstGeom prst="rect">
            <a:avLst/>
          </a:prstGeom>
          <a:ln>
            <a:solidFill>
              <a:schemeClr val="tx1"/>
            </a:solidFill>
          </a:ln>
        </p:spPr>
      </p:pic>
      <p:sp>
        <p:nvSpPr>
          <p:cNvPr id="4" name="Title 3">
            <a:extLst>
              <a:ext uri="{FF2B5EF4-FFF2-40B4-BE49-F238E27FC236}">
                <a16:creationId xmlns:a16="http://schemas.microsoft.com/office/drawing/2014/main" id="{F5891A4F-E2D5-86B1-217A-FB8A423E4B82}"/>
              </a:ext>
            </a:extLst>
          </p:cNvPr>
          <p:cNvSpPr>
            <a:spLocks noGrp="1"/>
          </p:cNvSpPr>
          <p:nvPr>
            <p:ph type="title"/>
          </p:nvPr>
        </p:nvSpPr>
        <p:spPr/>
        <p:txBody>
          <a:bodyPr/>
          <a:lstStyle/>
          <a:p>
            <a:r>
              <a:rPr lang="en-US" dirty="0"/>
              <a:t>The Pickup</a:t>
            </a:r>
          </a:p>
        </p:txBody>
      </p:sp>
      <p:sp>
        <p:nvSpPr>
          <p:cNvPr id="3" name="Slide Number Placeholder 2">
            <a:extLst>
              <a:ext uri="{FF2B5EF4-FFF2-40B4-BE49-F238E27FC236}">
                <a16:creationId xmlns:a16="http://schemas.microsoft.com/office/drawing/2014/main" id="{F7A96AC5-52B8-9960-8AC1-EBC02DFBB877}"/>
              </a:ext>
            </a:extLst>
          </p:cNvPr>
          <p:cNvSpPr>
            <a:spLocks noGrp="1"/>
          </p:cNvSpPr>
          <p:nvPr>
            <p:ph type="sldNum" sz="quarter" idx="11"/>
          </p:nvPr>
        </p:nvSpPr>
        <p:spPr/>
        <p:txBody>
          <a:bodyPr/>
          <a:lstStyle/>
          <a:p>
            <a:fld id="{F59CD943-D024-467A-B36E-F11E1285ED75}" type="slidenum">
              <a:rPr lang="en-GB" smtClean="0"/>
              <a:pPr/>
              <a:t>57</a:t>
            </a:fld>
            <a:endParaRPr lang="en-GB" dirty="0"/>
          </a:p>
        </p:txBody>
      </p:sp>
      <p:sp>
        <p:nvSpPr>
          <p:cNvPr id="10" name="TextBox 9">
            <a:extLst>
              <a:ext uri="{FF2B5EF4-FFF2-40B4-BE49-F238E27FC236}">
                <a16:creationId xmlns:a16="http://schemas.microsoft.com/office/drawing/2014/main" id="{DAE7D66A-731A-9193-F88A-D37C3196CD58}"/>
              </a:ext>
            </a:extLst>
          </p:cNvPr>
          <p:cNvSpPr txBox="1"/>
          <p:nvPr/>
        </p:nvSpPr>
        <p:spPr>
          <a:xfrm>
            <a:off x="6292922" y="3428999"/>
            <a:ext cx="1762018" cy="701212"/>
          </a:xfrm>
          <a:prstGeom prst="rect">
            <a:avLst/>
          </a:prstGeom>
          <a:solidFill>
            <a:srgbClr val="FFFF00"/>
          </a:solidFill>
          <a:ln>
            <a:solidFill>
              <a:schemeClr val="accent2"/>
            </a:solidFill>
          </a:ln>
        </p:spPr>
        <p:txBody>
          <a:bodyPr wrap="square" rtlCol="0">
            <a:noAutofit/>
          </a:bodyPr>
          <a:lstStyle/>
          <a:p>
            <a:pPr algn="l"/>
            <a:r>
              <a:rPr lang="en-US" dirty="0"/>
              <a:t>Now we can loan the item.</a:t>
            </a:r>
          </a:p>
        </p:txBody>
      </p:sp>
      <p:cxnSp>
        <p:nvCxnSpPr>
          <p:cNvPr id="7" name="Straight Arrow Connector 6">
            <a:extLst>
              <a:ext uri="{FF2B5EF4-FFF2-40B4-BE49-F238E27FC236}">
                <a16:creationId xmlns:a16="http://schemas.microsoft.com/office/drawing/2014/main" id="{FBD38A6C-77F0-B96E-3556-D6A52918542C}"/>
              </a:ext>
            </a:extLst>
          </p:cNvPr>
          <p:cNvCxnSpPr>
            <a:cxnSpLocks/>
          </p:cNvCxnSpPr>
          <p:nvPr/>
        </p:nvCxnSpPr>
        <p:spPr>
          <a:xfrm flipV="1">
            <a:off x="5815172" y="1801606"/>
            <a:ext cx="236306" cy="441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18B5421-C85E-2413-6414-BD9E0E6DFDA2}"/>
              </a:ext>
            </a:extLst>
          </p:cNvPr>
          <p:cNvSpPr/>
          <p:nvPr/>
        </p:nvSpPr>
        <p:spPr>
          <a:xfrm>
            <a:off x="2167847" y="1510301"/>
            <a:ext cx="678095" cy="2054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76F65EB2-2630-7F20-8773-1C5E5830EBB2}"/>
              </a:ext>
            </a:extLst>
          </p:cNvPr>
          <p:cNvSpPr/>
          <p:nvPr/>
        </p:nvSpPr>
        <p:spPr>
          <a:xfrm>
            <a:off x="5897366" y="1510301"/>
            <a:ext cx="308225" cy="2054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1" name="Straight Arrow Connector 10">
            <a:extLst>
              <a:ext uri="{FF2B5EF4-FFF2-40B4-BE49-F238E27FC236}">
                <a16:creationId xmlns:a16="http://schemas.microsoft.com/office/drawing/2014/main" id="{6155AC1F-D5B6-3448-308A-E2957D251C6E}"/>
              </a:ext>
            </a:extLst>
          </p:cNvPr>
          <p:cNvCxnSpPr>
            <a:cxnSpLocks/>
          </p:cNvCxnSpPr>
          <p:nvPr/>
        </p:nvCxnSpPr>
        <p:spPr>
          <a:xfrm flipV="1">
            <a:off x="2049694" y="1801606"/>
            <a:ext cx="236306" cy="441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166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135B-7AAD-2382-A297-4CF923F723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CC07E86-AD15-DE4D-15E6-2A4791736886}"/>
              </a:ext>
            </a:extLst>
          </p:cNvPr>
          <p:cNvPicPr>
            <a:picLocks noChangeAspect="1"/>
          </p:cNvPicPr>
          <p:nvPr/>
        </p:nvPicPr>
        <p:blipFill>
          <a:blip r:embed="rId2"/>
          <a:stretch>
            <a:fillRect/>
          </a:stretch>
        </p:blipFill>
        <p:spPr>
          <a:xfrm>
            <a:off x="0" y="1185285"/>
            <a:ext cx="12192000" cy="4487429"/>
          </a:xfrm>
          <a:prstGeom prst="rect">
            <a:avLst/>
          </a:prstGeom>
          <a:ln>
            <a:solidFill>
              <a:schemeClr val="tx1"/>
            </a:solidFill>
          </a:ln>
        </p:spPr>
      </p:pic>
      <p:sp>
        <p:nvSpPr>
          <p:cNvPr id="4" name="Title 3">
            <a:extLst>
              <a:ext uri="{FF2B5EF4-FFF2-40B4-BE49-F238E27FC236}">
                <a16:creationId xmlns:a16="http://schemas.microsoft.com/office/drawing/2014/main" id="{F5891A4F-E2D5-86B1-217A-FB8A423E4B82}"/>
              </a:ext>
            </a:extLst>
          </p:cNvPr>
          <p:cNvSpPr>
            <a:spLocks noGrp="1"/>
          </p:cNvSpPr>
          <p:nvPr>
            <p:ph type="title"/>
          </p:nvPr>
        </p:nvSpPr>
        <p:spPr/>
        <p:txBody>
          <a:bodyPr/>
          <a:lstStyle/>
          <a:p>
            <a:r>
              <a:rPr lang="en-US" dirty="0"/>
              <a:t>The Pickup</a:t>
            </a:r>
          </a:p>
        </p:txBody>
      </p:sp>
      <p:sp>
        <p:nvSpPr>
          <p:cNvPr id="3" name="Slide Number Placeholder 2">
            <a:extLst>
              <a:ext uri="{FF2B5EF4-FFF2-40B4-BE49-F238E27FC236}">
                <a16:creationId xmlns:a16="http://schemas.microsoft.com/office/drawing/2014/main" id="{F7A96AC5-52B8-9960-8AC1-EBC02DFBB877}"/>
              </a:ext>
            </a:extLst>
          </p:cNvPr>
          <p:cNvSpPr>
            <a:spLocks noGrp="1"/>
          </p:cNvSpPr>
          <p:nvPr>
            <p:ph type="sldNum" sz="quarter" idx="11"/>
          </p:nvPr>
        </p:nvSpPr>
        <p:spPr/>
        <p:txBody>
          <a:bodyPr/>
          <a:lstStyle/>
          <a:p>
            <a:fld id="{F59CD943-D024-467A-B36E-F11E1285ED75}" type="slidenum">
              <a:rPr lang="en-GB" smtClean="0"/>
              <a:pPr/>
              <a:t>58</a:t>
            </a:fld>
            <a:endParaRPr lang="en-GB" dirty="0"/>
          </a:p>
        </p:txBody>
      </p:sp>
      <p:sp>
        <p:nvSpPr>
          <p:cNvPr id="10" name="TextBox 9">
            <a:extLst>
              <a:ext uri="{FF2B5EF4-FFF2-40B4-BE49-F238E27FC236}">
                <a16:creationId xmlns:a16="http://schemas.microsoft.com/office/drawing/2014/main" id="{DAE7D66A-731A-9193-F88A-D37C3196CD58}"/>
              </a:ext>
            </a:extLst>
          </p:cNvPr>
          <p:cNvSpPr txBox="1"/>
          <p:nvPr/>
        </p:nvSpPr>
        <p:spPr>
          <a:xfrm>
            <a:off x="6292922" y="3428999"/>
            <a:ext cx="1731195" cy="475181"/>
          </a:xfrm>
          <a:prstGeom prst="rect">
            <a:avLst/>
          </a:prstGeom>
          <a:solidFill>
            <a:srgbClr val="FFFF00"/>
          </a:solidFill>
          <a:ln>
            <a:solidFill>
              <a:schemeClr val="accent2"/>
            </a:solidFill>
          </a:ln>
        </p:spPr>
        <p:txBody>
          <a:bodyPr wrap="square" rtlCol="0">
            <a:noAutofit/>
          </a:bodyPr>
          <a:lstStyle/>
          <a:p>
            <a:pPr algn="l"/>
            <a:r>
              <a:rPr lang="en-US" dirty="0"/>
              <a:t>Item is loaned</a:t>
            </a:r>
          </a:p>
        </p:txBody>
      </p:sp>
      <p:sp>
        <p:nvSpPr>
          <p:cNvPr id="8" name="Rectangle 7">
            <a:extLst>
              <a:ext uri="{FF2B5EF4-FFF2-40B4-BE49-F238E27FC236}">
                <a16:creationId xmlns:a16="http://schemas.microsoft.com/office/drawing/2014/main" id="{E18B5421-C85E-2413-6414-BD9E0E6DFDA2}"/>
              </a:ext>
            </a:extLst>
          </p:cNvPr>
          <p:cNvSpPr/>
          <p:nvPr/>
        </p:nvSpPr>
        <p:spPr>
          <a:xfrm>
            <a:off x="2178122" y="2140653"/>
            <a:ext cx="9801545" cy="106488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569362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0256D-2A93-0045-6B5A-BAD029512D3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F39E5D2-75A6-DFCC-2120-804474CE30AA}"/>
              </a:ext>
            </a:extLst>
          </p:cNvPr>
          <p:cNvSpPr>
            <a:spLocks noGrp="1"/>
          </p:cNvSpPr>
          <p:nvPr>
            <p:ph type="body" sz="quarter" idx="16"/>
          </p:nvPr>
        </p:nvSpPr>
        <p:spPr>
          <a:xfrm>
            <a:off x="0" y="2500384"/>
            <a:ext cx="12192000" cy="1030130"/>
          </a:xfrm>
        </p:spPr>
        <p:txBody>
          <a:bodyPr/>
          <a:lstStyle/>
          <a:p>
            <a:r>
              <a:rPr lang="en-US" sz="3600" dirty="0"/>
              <a:t>Bulk Actions</a:t>
            </a:r>
          </a:p>
        </p:txBody>
      </p:sp>
      <p:sp>
        <p:nvSpPr>
          <p:cNvPr id="3" name="Slide Number Placeholder 2">
            <a:extLst>
              <a:ext uri="{FF2B5EF4-FFF2-40B4-BE49-F238E27FC236}">
                <a16:creationId xmlns:a16="http://schemas.microsoft.com/office/drawing/2014/main" id="{5A37A7C9-592D-260C-2BC0-73EDC9A87C4C}"/>
              </a:ext>
            </a:extLst>
          </p:cNvPr>
          <p:cNvSpPr>
            <a:spLocks noGrp="1"/>
          </p:cNvSpPr>
          <p:nvPr>
            <p:ph type="sldNum" sz="quarter" idx="11"/>
          </p:nvPr>
        </p:nvSpPr>
        <p:spPr/>
        <p:txBody>
          <a:bodyPr/>
          <a:lstStyle/>
          <a:p>
            <a:fld id="{F59CD943-D024-467A-B36E-F11E1285ED75}" type="slidenum">
              <a:rPr lang="en-GB" smtClean="0"/>
              <a:pPr/>
              <a:t>59</a:t>
            </a:fld>
            <a:endParaRPr lang="en-GB" dirty="0"/>
          </a:p>
        </p:txBody>
      </p:sp>
    </p:spTree>
    <p:extLst>
      <p:ext uri="{BB962C8B-B14F-4D97-AF65-F5344CB8AC3E}">
        <p14:creationId xmlns:p14="http://schemas.microsoft.com/office/powerpoint/2010/main" val="332517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p:txBody>
          <a:bodyPr/>
          <a:lstStyle/>
          <a:p>
            <a:r>
              <a:rPr lang="en-US" dirty="0"/>
              <a:t>Note that in this presentation we are focusing on the loans of the Patron Services Page.</a:t>
            </a:r>
          </a:p>
          <a:p>
            <a:r>
              <a:rPr lang="en-US" dirty="0"/>
              <a:t>Similar and additional functionality exists also for the “Returns”, “Requests”, and “Fines and Fees”.</a:t>
            </a:r>
          </a:p>
        </p:txBody>
      </p:sp>
    </p:spTree>
    <p:extLst>
      <p:ext uri="{BB962C8B-B14F-4D97-AF65-F5344CB8AC3E}">
        <p14:creationId xmlns:p14="http://schemas.microsoft.com/office/powerpoint/2010/main" val="109209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Bulk Actions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60</a:t>
            </a:fld>
            <a:endParaRPr lang="en-GB" dirty="0"/>
          </a:p>
        </p:txBody>
      </p:sp>
      <p:sp>
        <p:nvSpPr>
          <p:cNvPr id="5" name="Text Placeholder 4">
            <a:extLst>
              <a:ext uri="{FF2B5EF4-FFF2-40B4-BE49-F238E27FC236}">
                <a16:creationId xmlns:a16="http://schemas.microsoft.com/office/drawing/2014/main" id="{5ECE9DBA-CBC3-AD41-E2D2-6358A817E30D}"/>
              </a:ext>
            </a:extLst>
          </p:cNvPr>
          <p:cNvSpPr>
            <a:spLocks noGrp="1"/>
          </p:cNvSpPr>
          <p:nvPr>
            <p:ph type="body" sz="quarter" idx="14"/>
          </p:nvPr>
        </p:nvSpPr>
        <p:spPr>
          <a:xfrm>
            <a:off x="550864" y="1118680"/>
            <a:ext cx="11171336" cy="3802641"/>
          </a:xfrm>
        </p:spPr>
        <p:txBody>
          <a:bodyPr/>
          <a:lstStyle/>
          <a:p>
            <a:r>
              <a:rPr lang="en-US" dirty="0"/>
              <a:t>It is also possible to perform Bulk Actions on the list of loans</a:t>
            </a:r>
          </a:p>
          <a:p>
            <a:r>
              <a:rPr lang="en-US" dirty="0"/>
              <a:t>Multiple loans can be chosen and then a bulk action can be applied to the loans.</a:t>
            </a:r>
          </a:p>
          <a:p>
            <a:r>
              <a:rPr lang="en-US" dirty="0"/>
              <a:t>The bulk actions include:</a:t>
            </a:r>
          </a:p>
          <a:p>
            <a:pPr lvl="1"/>
            <a:r>
              <a:rPr lang="en-US" dirty="0"/>
              <a:t>Renew Selected</a:t>
            </a:r>
          </a:p>
          <a:p>
            <a:pPr lvl="1"/>
            <a:r>
              <a:rPr lang="en-US" dirty="0"/>
              <a:t>Change Due Date</a:t>
            </a:r>
          </a:p>
          <a:p>
            <a:pPr lvl="1"/>
            <a:r>
              <a:rPr lang="en-US" dirty="0"/>
              <a:t>Renew All</a:t>
            </a:r>
          </a:p>
        </p:txBody>
      </p:sp>
    </p:spTree>
    <p:extLst>
      <p:ext uri="{BB962C8B-B14F-4D97-AF65-F5344CB8AC3E}">
        <p14:creationId xmlns:p14="http://schemas.microsoft.com/office/powerpoint/2010/main" val="1346039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Bulk Actions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61</a:t>
            </a:fld>
            <a:endParaRPr lang="en-GB" dirty="0"/>
          </a:p>
        </p:txBody>
      </p:sp>
      <p:pic>
        <p:nvPicPr>
          <p:cNvPr id="8" name="Picture 7">
            <a:extLst>
              <a:ext uri="{FF2B5EF4-FFF2-40B4-BE49-F238E27FC236}">
                <a16:creationId xmlns:a16="http://schemas.microsoft.com/office/drawing/2014/main" id="{53E74F64-7245-D5FC-BA62-922DC393A1BB}"/>
              </a:ext>
            </a:extLst>
          </p:cNvPr>
          <p:cNvPicPr>
            <a:picLocks noChangeAspect="1"/>
          </p:cNvPicPr>
          <p:nvPr/>
        </p:nvPicPr>
        <p:blipFill>
          <a:blip r:embed="rId2"/>
          <a:stretch>
            <a:fillRect/>
          </a:stretch>
        </p:blipFill>
        <p:spPr>
          <a:xfrm>
            <a:off x="0" y="1191620"/>
            <a:ext cx="12192000" cy="4474760"/>
          </a:xfrm>
          <a:prstGeom prst="rect">
            <a:avLst/>
          </a:prstGeom>
          <a:ln>
            <a:solidFill>
              <a:schemeClr val="tx1"/>
            </a:solidFill>
          </a:ln>
        </p:spPr>
      </p:pic>
      <p:sp>
        <p:nvSpPr>
          <p:cNvPr id="9" name="Rectangle 8">
            <a:extLst>
              <a:ext uri="{FF2B5EF4-FFF2-40B4-BE49-F238E27FC236}">
                <a16:creationId xmlns:a16="http://schemas.microsoft.com/office/drawing/2014/main" id="{BFB84748-F718-0D8A-F960-EBE1BD8A1E4A}"/>
              </a:ext>
            </a:extLst>
          </p:cNvPr>
          <p:cNvSpPr/>
          <p:nvPr/>
        </p:nvSpPr>
        <p:spPr>
          <a:xfrm>
            <a:off x="2260315" y="2424701"/>
            <a:ext cx="421240" cy="3595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015CB5C2-4540-3498-921E-A0E87F9A09F8}"/>
              </a:ext>
            </a:extLst>
          </p:cNvPr>
          <p:cNvSpPr/>
          <p:nvPr/>
        </p:nvSpPr>
        <p:spPr>
          <a:xfrm>
            <a:off x="2260315" y="3439275"/>
            <a:ext cx="421240" cy="3595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259173AF-54C7-56D1-4549-7159D73B59B1}"/>
              </a:ext>
            </a:extLst>
          </p:cNvPr>
          <p:cNvSpPr/>
          <p:nvPr/>
        </p:nvSpPr>
        <p:spPr>
          <a:xfrm>
            <a:off x="2260315" y="4569433"/>
            <a:ext cx="421240" cy="3595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700B1357-D6E0-0B3D-FA70-E8EBD6E738B0}"/>
              </a:ext>
            </a:extLst>
          </p:cNvPr>
          <p:cNvSpPr txBox="1"/>
          <p:nvPr/>
        </p:nvSpPr>
        <p:spPr>
          <a:xfrm>
            <a:off x="7155951" y="2727788"/>
            <a:ext cx="2039420" cy="701212"/>
          </a:xfrm>
          <a:prstGeom prst="rect">
            <a:avLst/>
          </a:prstGeom>
          <a:solidFill>
            <a:srgbClr val="FFFF00"/>
          </a:solidFill>
          <a:ln>
            <a:solidFill>
              <a:schemeClr val="accent2"/>
            </a:solidFill>
          </a:ln>
        </p:spPr>
        <p:txBody>
          <a:bodyPr wrap="square" rtlCol="0">
            <a:noAutofit/>
          </a:bodyPr>
          <a:lstStyle/>
          <a:p>
            <a:pPr algn="l"/>
            <a:r>
              <a:rPr lang="en-US" dirty="0"/>
              <a:t>We will choose “Renew Selected</a:t>
            </a:r>
          </a:p>
        </p:txBody>
      </p:sp>
      <p:cxnSp>
        <p:nvCxnSpPr>
          <p:cNvPr id="14" name="Straight Arrow Connector 13">
            <a:extLst>
              <a:ext uri="{FF2B5EF4-FFF2-40B4-BE49-F238E27FC236}">
                <a16:creationId xmlns:a16="http://schemas.microsoft.com/office/drawing/2014/main" id="{629F3BCB-E62B-D3D7-2392-A669E4A70DFC}"/>
              </a:ext>
            </a:extLst>
          </p:cNvPr>
          <p:cNvCxnSpPr/>
          <p:nvPr/>
        </p:nvCxnSpPr>
        <p:spPr>
          <a:xfrm flipV="1">
            <a:off x="8496728" y="2167847"/>
            <a:ext cx="277403" cy="534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2588B16-9203-A428-E455-7EC05334B98B}"/>
              </a:ext>
            </a:extLst>
          </p:cNvPr>
          <p:cNvSpPr/>
          <p:nvPr/>
        </p:nvSpPr>
        <p:spPr>
          <a:xfrm>
            <a:off x="8661115" y="1859623"/>
            <a:ext cx="842481" cy="256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Rectangle 15">
            <a:extLst>
              <a:ext uri="{FF2B5EF4-FFF2-40B4-BE49-F238E27FC236}">
                <a16:creationId xmlns:a16="http://schemas.microsoft.com/office/drawing/2014/main" id="{4F27413C-EB91-951C-C25D-983BDA416B31}"/>
              </a:ext>
            </a:extLst>
          </p:cNvPr>
          <p:cNvSpPr/>
          <p:nvPr/>
        </p:nvSpPr>
        <p:spPr>
          <a:xfrm>
            <a:off x="9542977" y="1868187"/>
            <a:ext cx="842481" cy="256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7" name="Rectangle 16">
            <a:extLst>
              <a:ext uri="{FF2B5EF4-FFF2-40B4-BE49-F238E27FC236}">
                <a16:creationId xmlns:a16="http://schemas.microsoft.com/office/drawing/2014/main" id="{F4F15659-BACB-8B71-7BD0-975D45E4A9F5}"/>
              </a:ext>
            </a:extLst>
          </p:cNvPr>
          <p:cNvSpPr/>
          <p:nvPr/>
        </p:nvSpPr>
        <p:spPr>
          <a:xfrm>
            <a:off x="10510463" y="1857913"/>
            <a:ext cx="645557" cy="256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87782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Bulk Actions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62</a:t>
            </a:fld>
            <a:endParaRPr lang="en-GB" dirty="0"/>
          </a:p>
        </p:txBody>
      </p:sp>
      <p:sp>
        <p:nvSpPr>
          <p:cNvPr id="5" name="Text Placeholder 4">
            <a:extLst>
              <a:ext uri="{FF2B5EF4-FFF2-40B4-BE49-F238E27FC236}">
                <a16:creationId xmlns:a16="http://schemas.microsoft.com/office/drawing/2014/main" id="{5ECE9DBA-CBC3-AD41-E2D2-6358A817E30D}"/>
              </a:ext>
            </a:extLst>
          </p:cNvPr>
          <p:cNvSpPr>
            <a:spLocks noGrp="1"/>
          </p:cNvSpPr>
          <p:nvPr>
            <p:ph type="body" sz="quarter" idx="14"/>
          </p:nvPr>
        </p:nvSpPr>
        <p:spPr>
          <a:xfrm>
            <a:off x="550864" y="1118680"/>
            <a:ext cx="11171336" cy="658749"/>
          </a:xfrm>
        </p:spPr>
        <p:txBody>
          <a:bodyPr/>
          <a:lstStyle/>
          <a:p>
            <a:r>
              <a:rPr lang="en-US" dirty="0"/>
              <a:t>The staff user receives a notification regarding the activity</a:t>
            </a:r>
          </a:p>
        </p:txBody>
      </p:sp>
      <p:pic>
        <p:nvPicPr>
          <p:cNvPr id="6" name="Picture 5">
            <a:extLst>
              <a:ext uri="{FF2B5EF4-FFF2-40B4-BE49-F238E27FC236}">
                <a16:creationId xmlns:a16="http://schemas.microsoft.com/office/drawing/2014/main" id="{B95B9D6A-683C-D4A5-E237-E7163B1F62F7}"/>
              </a:ext>
            </a:extLst>
          </p:cNvPr>
          <p:cNvPicPr>
            <a:picLocks noChangeAspect="1"/>
          </p:cNvPicPr>
          <p:nvPr/>
        </p:nvPicPr>
        <p:blipFill>
          <a:blip r:embed="rId2"/>
          <a:stretch>
            <a:fillRect/>
          </a:stretch>
        </p:blipFill>
        <p:spPr>
          <a:xfrm>
            <a:off x="4862512" y="2190750"/>
            <a:ext cx="2466975" cy="2476500"/>
          </a:xfrm>
          <a:prstGeom prst="rect">
            <a:avLst/>
          </a:prstGeom>
        </p:spPr>
      </p:pic>
    </p:spTree>
    <p:extLst>
      <p:ext uri="{BB962C8B-B14F-4D97-AF65-F5344CB8AC3E}">
        <p14:creationId xmlns:p14="http://schemas.microsoft.com/office/powerpoint/2010/main" val="194444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Bulk Actions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63</a:t>
            </a:fld>
            <a:endParaRPr lang="en-GB" dirty="0"/>
          </a:p>
        </p:txBody>
      </p:sp>
      <p:sp>
        <p:nvSpPr>
          <p:cNvPr id="5" name="Text Placeholder 4">
            <a:extLst>
              <a:ext uri="{FF2B5EF4-FFF2-40B4-BE49-F238E27FC236}">
                <a16:creationId xmlns:a16="http://schemas.microsoft.com/office/drawing/2014/main" id="{5ECE9DBA-CBC3-AD41-E2D2-6358A817E30D}"/>
              </a:ext>
            </a:extLst>
          </p:cNvPr>
          <p:cNvSpPr>
            <a:spLocks noGrp="1"/>
          </p:cNvSpPr>
          <p:nvPr>
            <p:ph type="body" sz="quarter" idx="14"/>
          </p:nvPr>
        </p:nvSpPr>
        <p:spPr>
          <a:xfrm>
            <a:off x="550864" y="1118681"/>
            <a:ext cx="11171336" cy="710120"/>
          </a:xfrm>
        </p:spPr>
        <p:txBody>
          <a:bodyPr/>
          <a:lstStyle/>
          <a:p>
            <a:r>
              <a:rPr lang="en-US" dirty="0"/>
              <a:t>The staff user can also see the results of the activity in the list of loans</a:t>
            </a:r>
          </a:p>
        </p:txBody>
      </p:sp>
      <p:pic>
        <p:nvPicPr>
          <p:cNvPr id="7" name="Picture 6">
            <a:extLst>
              <a:ext uri="{FF2B5EF4-FFF2-40B4-BE49-F238E27FC236}">
                <a16:creationId xmlns:a16="http://schemas.microsoft.com/office/drawing/2014/main" id="{F01A9BBB-C703-17A6-B28D-76FAA68CF3F5}"/>
              </a:ext>
            </a:extLst>
          </p:cNvPr>
          <p:cNvPicPr>
            <a:picLocks noChangeAspect="1"/>
          </p:cNvPicPr>
          <p:nvPr/>
        </p:nvPicPr>
        <p:blipFill>
          <a:blip r:embed="rId2"/>
          <a:stretch>
            <a:fillRect/>
          </a:stretch>
        </p:blipFill>
        <p:spPr>
          <a:xfrm>
            <a:off x="2167847" y="1841493"/>
            <a:ext cx="7703478" cy="4655580"/>
          </a:xfrm>
          <a:prstGeom prst="rect">
            <a:avLst/>
          </a:prstGeom>
          <a:ln>
            <a:solidFill>
              <a:schemeClr val="tx1"/>
            </a:solidFill>
          </a:ln>
        </p:spPr>
      </p:pic>
      <p:sp>
        <p:nvSpPr>
          <p:cNvPr id="8" name="Rectangle 7">
            <a:extLst>
              <a:ext uri="{FF2B5EF4-FFF2-40B4-BE49-F238E27FC236}">
                <a16:creationId xmlns:a16="http://schemas.microsoft.com/office/drawing/2014/main" id="{2B3B3019-5CD4-957F-4528-DCB4FFD814F1}"/>
              </a:ext>
            </a:extLst>
          </p:cNvPr>
          <p:cNvSpPr/>
          <p:nvPr/>
        </p:nvSpPr>
        <p:spPr>
          <a:xfrm>
            <a:off x="2753474" y="3205537"/>
            <a:ext cx="2845942" cy="22346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0" name="Straight Arrow Connector 9">
            <a:extLst>
              <a:ext uri="{FF2B5EF4-FFF2-40B4-BE49-F238E27FC236}">
                <a16:creationId xmlns:a16="http://schemas.microsoft.com/office/drawing/2014/main" id="{BE241024-644D-AFEB-2B47-EFA823ADD811}"/>
              </a:ext>
            </a:extLst>
          </p:cNvPr>
          <p:cNvCxnSpPr/>
          <p:nvPr/>
        </p:nvCxnSpPr>
        <p:spPr>
          <a:xfrm flipV="1">
            <a:off x="1982912" y="2393879"/>
            <a:ext cx="452063" cy="349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137962-BF10-E811-9259-15BACADF9A9B}"/>
              </a:ext>
            </a:extLst>
          </p:cNvPr>
          <p:cNvCxnSpPr/>
          <p:nvPr/>
        </p:nvCxnSpPr>
        <p:spPr>
          <a:xfrm flipV="1">
            <a:off x="1941815" y="3994622"/>
            <a:ext cx="452063" cy="349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C9D76E6-BCE5-8297-2080-49F3404F9C26}"/>
              </a:ext>
            </a:extLst>
          </p:cNvPr>
          <p:cNvCxnSpPr/>
          <p:nvPr/>
        </p:nvCxnSpPr>
        <p:spPr>
          <a:xfrm flipV="1">
            <a:off x="1941815" y="5389998"/>
            <a:ext cx="452063" cy="349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F280BA6-2ACC-9CCB-F362-F6BCB510FB63}"/>
              </a:ext>
            </a:extLst>
          </p:cNvPr>
          <p:cNvSpPr/>
          <p:nvPr/>
        </p:nvSpPr>
        <p:spPr>
          <a:xfrm>
            <a:off x="3071973" y="4664467"/>
            <a:ext cx="945223" cy="22346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2CAB1077-145A-0F92-E775-D3831221D445}"/>
              </a:ext>
            </a:extLst>
          </p:cNvPr>
          <p:cNvSpPr/>
          <p:nvPr/>
        </p:nvSpPr>
        <p:spPr>
          <a:xfrm>
            <a:off x="3080537" y="6265519"/>
            <a:ext cx="945223" cy="22346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178016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0256D-2A93-0045-6B5A-BAD029512D3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F39E5D2-75A6-DFCC-2120-804474CE30AA}"/>
              </a:ext>
            </a:extLst>
          </p:cNvPr>
          <p:cNvSpPr>
            <a:spLocks noGrp="1"/>
          </p:cNvSpPr>
          <p:nvPr>
            <p:ph type="body" sz="quarter" idx="16"/>
          </p:nvPr>
        </p:nvSpPr>
        <p:spPr>
          <a:xfrm>
            <a:off x="0" y="2500384"/>
            <a:ext cx="12192000" cy="1030130"/>
          </a:xfrm>
        </p:spPr>
        <p:txBody>
          <a:bodyPr/>
          <a:lstStyle/>
          <a:p>
            <a:r>
              <a:rPr lang="en-US" sz="3600" dirty="0"/>
              <a:t>Labels and Links</a:t>
            </a:r>
          </a:p>
        </p:txBody>
      </p:sp>
      <p:sp>
        <p:nvSpPr>
          <p:cNvPr id="3" name="Slide Number Placeholder 2">
            <a:extLst>
              <a:ext uri="{FF2B5EF4-FFF2-40B4-BE49-F238E27FC236}">
                <a16:creationId xmlns:a16="http://schemas.microsoft.com/office/drawing/2014/main" id="{5A37A7C9-592D-260C-2BC0-73EDC9A87C4C}"/>
              </a:ext>
            </a:extLst>
          </p:cNvPr>
          <p:cNvSpPr>
            <a:spLocks noGrp="1"/>
          </p:cNvSpPr>
          <p:nvPr>
            <p:ph type="sldNum" sz="quarter" idx="11"/>
          </p:nvPr>
        </p:nvSpPr>
        <p:spPr/>
        <p:txBody>
          <a:bodyPr/>
          <a:lstStyle/>
          <a:p>
            <a:fld id="{F59CD943-D024-467A-B36E-F11E1285ED75}" type="slidenum">
              <a:rPr lang="en-GB" smtClean="0"/>
              <a:pPr/>
              <a:t>64</a:t>
            </a:fld>
            <a:endParaRPr lang="en-GB" dirty="0"/>
          </a:p>
        </p:txBody>
      </p:sp>
    </p:spTree>
    <p:extLst>
      <p:ext uri="{BB962C8B-B14F-4D97-AF65-F5344CB8AC3E}">
        <p14:creationId xmlns:p14="http://schemas.microsoft.com/office/powerpoint/2010/main" val="4205004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Labels and Links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65</a:t>
            </a:fld>
            <a:endParaRPr lang="en-GB" dirty="0"/>
          </a:p>
        </p:txBody>
      </p:sp>
      <p:sp>
        <p:nvSpPr>
          <p:cNvPr id="5" name="Text Placeholder 4">
            <a:extLst>
              <a:ext uri="{FF2B5EF4-FFF2-40B4-BE49-F238E27FC236}">
                <a16:creationId xmlns:a16="http://schemas.microsoft.com/office/drawing/2014/main" id="{5ECE9DBA-CBC3-AD41-E2D2-6358A817E30D}"/>
              </a:ext>
            </a:extLst>
          </p:cNvPr>
          <p:cNvSpPr>
            <a:spLocks noGrp="1"/>
          </p:cNvSpPr>
          <p:nvPr>
            <p:ph type="body" sz="quarter" idx="14"/>
          </p:nvPr>
        </p:nvSpPr>
        <p:spPr>
          <a:xfrm>
            <a:off x="550864" y="1118680"/>
            <a:ext cx="11171336" cy="4285527"/>
          </a:xfrm>
        </p:spPr>
        <p:txBody>
          <a:bodyPr/>
          <a:lstStyle/>
          <a:p>
            <a:r>
              <a:rPr lang="en-US" dirty="0"/>
              <a:t>The list of loans includes Labels and Links</a:t>
            </a:r>
            <a:r>
              <a:rPr lang="en-US" sz="2400" dirty="0"/>
              <a:t> highlighting important information about the listed loans.</a:t>
            </a:r>
          </a:p>
          <a:p>
            <a:r>
              <a:rPr lang="en-US" dirty="0"/>
              <a:t>This includes, for example,</a:t>
            </a:r>
          </a:p>
          <a:p>
            <a:pPr lvl="1"/>
            <a:r>
              <a:rPr lang="en-US" dirty="0"/>
              <a:t>If the item is overdue</a:t>
            </a:r>
          </a:p>
          <a:p>
            <a:pPr lvl="1"/>
            <a:r>
              <a:rPr lang="en-US" dirty="0"/>
              <a:t>If the item has a fine</a:t>
            </a:r>
          </a:p>
          <a:p>
            <a:pPr lvl="1"/>
            <a:r>
              <a:rPr lang="en-US" dirty="0"/>
              <a:t>If the item has been recalled</a:t>
            </a:r>
          </a:p>
          <a:p>
            <a:pPr lvl="1"/>
            <a:r>
              <a:rPr lang="en-US" dirty="0"/>
              <a:t>If the item has been renewed</a:t>
            </a:r>
          </a:p>
          <a:p>
            <a:pPr lvl="1"/>
            <a:r>
              <a:rPr lang="en-US" dirty="0"/>
              <a:t>If the item has a loan note</a:t>
            </a:r>
          </a:p>
          <a:p>
            <a:pPr lvl="1"/>
            <a:r>
              <a:rPr lang="en-US" dirty="0"/>
              <a:t>If the loaned item has been declared lost</a:t>
            </a:r>
          </a:p>
          <a:p>
            <a:endParaRPr lang="en-US" dirty="0"/>
          </a:p>
        </p:txBody>
      </p:sp>
    </p:spTree>
    <p:extLst>
      <p:ext uri="{BB962C8B-B14F-4D97-AF65-F5344CB8AC3E}">
        <p14:creationId xmlns:p14="http://schemas.microsoft.com/office/powerpoint/2010/main" val="3366723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9E6B40A-A48E-5D45-02D9-FD8F8F6E1C25}"/>
              </a:ext>
            </a:extLst>
          </p:cNvPr>
          <p:cNvPicPr>
            <a:picLocks noChangeAspect="1"/>
          </p:cNvPicPr>
          <p:nvPr/>
        </p:nvPicPr>
        <p:blipFill>
          <a:blip r:embed="rId2"/>
          <a:stretch>
            <a:fillRect/>
          </a:stretch>
        </p:blipFill>
        <p:spPr>
          <a:xfrm>
            <a:off x="0" y="896496"/>
            <a:ext cx="12192000" cy="5065008"/>
          </a:xfrm>
          <a:prstGeom prst="rect">
            <a:avLst/>
          </a:prstGeom>
          <a:ln>
            <a:solidFill>
              <a:schemeClr val="tx1"/>
            </a:solidFill>
          </a:ln>
        </p:spPr>
      </p:pic>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Labels and Links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66</a:t>
            </a:fld>
            <a:endParaRPr lang="en-GB" dirty="0"/>
          </a:p>
        </p:txBody>
      </p:sp>
      <p:sp>
        <p:nvSpPr>
          <p:cNvPr id="9" name="Rectangle 8">
            <a:extLst>
              <a:ext uri="{FF2B5EF4-FFF2-40B4-BE49-F238E27FC236}">
                <a16:creationId xmlns:a16="http://schemas.microsoft.com/office/drawing/2014/main" id="{BFB84748-F718-0D8A-F960-EBE1BD8A1E4A}"/>
              </a:ext>
            </a:extLst>
          </p:cNvPr>
          <p:cNvSpPr/>
          <p:nvPr/>
        </p:nvSpPr>
        <p:spPr>
          <a:xfrm>
            <a:off x="2917860" y="2619910"/>
            <a:ext cx="760287" cy="256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015CB5C2-4540-3498-921E-A0E87F9A09F8}"/>
              </a:ext>
            </a:extLst>
          </p:cNvPr>
          <p:cNvSpPr/>
          <p:nvPr/>
        </p:nvSpPr>
        <p:spPr>
          <a:xfrm>
            <a:off x="8373439" y="2898594"/>
            <a:ext cx="863028" cy="53040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700B1357-D6E0-0B3D-FA70-E8EBD6E738B0}"/>
              </a:ext>
            </a:extLst>
          </p:cNvPr>
          <p:cNvSpPr txBox="1"/>
          <p:nvPr/>
        </p:nvSpPr>
        <p:spPr>
          <a:xfrm>
            <a:off x="8774131" y="740688"/>
            <a:ext cx="2635322" cy="701212"/>
          </a:xfrm>
          <a:prstGeom prst="rect">
            <a:avLst/>
          </a:prstGeom>
          <a:solidFill>
            <a:srgbClr val="FFFF00"/>
          </a:solidFill>
          <a:ln>
            <a:solidFill>
              <a:schemeClr val="accent2"/>
            </a:solidFill>
          </a:ln>
        </p:spPr>
        <p:txBody>
          <a:bodyPr wrap="square" rtlCol="0">
            <a:noAutofit/>
          </a:bodyPr>
          <a:lstStyle/>
          <a:p>
            <a:pPr algn="l"/>
            <a:r>
              <a:rPr lang="en-US" dirty="0"/>
              <a:t>This loan is both overdue and has a fine</a:t>
            </a:r>
          </a:p>
        </p:txBody>
      </p:sp>
      <p:cxnSp>
        <p:nvCxnSpPr>
          <p:cNvPr id="14" name="Straight Arrow Connector 13">
            <a:extLst>
              <a:ext uri="{FF2B5EF4-FFF2-40B4-BE49-F238E27FC236}">
                <a16:creationId xmlns:a16="http://schemas.microsoft.com/office/drawing/2014/main" id="{629F3BCB-E62B-D3D7-2392-A669E4A70DFC}"/>
              </a:ext>
            </a:extLst>
          </p:cNvPr>
          <p:cNvCxnSpPr>
            <a:cxnSpLocks/>
          </p:cNvCxnSpPr>
          <p:nvPr/>
        </p:nvCxnSpPr>
        <p:spPr>
          <a:xfrm flipH="1">
            <a:off x="9133726" y="1472634"/>
            <a:ext cx="421240" cy="4280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883078A-70E3-F8DF-6965-E1059799990D}"/>
              </a:ext>
            </a:extLst>
          </p:cNvPr>
          <p:cNvSpPr/>
          <p:nvPr/>
        </p:nvSpPr>
        <p:spPr>
          <a:xfrm>
            <a:off x="8373439" y="1900719"/>
            <a:ext cx="1181527" cy="42808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9" name="TextBox 18">
            <a:extLst>
              <a:ext uri="{FF2B5EF4-FFF2-40B4-BE49-F238E27FC236}">
                <a16:creationId xmlns:a16="http://schemas.microsoft.com/office/drawing/2014/main" id="{22AE56C6-1ED2-C4C4-86EE-AF503AC27913}"/>
              </a:ext>
            </a:extLst>
          </p:cNvPr>
          <p:cNvSpPr txBox="1"/>
          <p:nvPr/>
        </p:nvSpPr>
        <p:spPr>
          <a:xfrm>
            <a:off x="4418744" y="1978197"/>
            <a:ext cx="2177263" cy="701212"/>
          </a:xfrm>
          <a:prstGeom prst="rect">
            <a:avLst/>
          </a:prstGeom>
          <a:solidFill>
            <a:srgbClr val="FFFF00"/>
          </a:solidFill>
          <a:ln>
            <a:solidFill>
              <a:schemeClr val="accent2"/>
            </a:solidFill>
          </a:ln>
        </p:spPr>
        <p:txBody>
          <a:bodyPr wrap="square" rtlCol="0">
            <a:noAutofit/>
          </a:bodyPr>
          <a:lstStyle/>
          <a:p>
            <a:pPr algn="l"/>
            <a:r>
              <a:rPr lang="en-US" dirty="0"/>
              <a:t>This loan has been renewed</a:t>
            </a:r>
          </a:p>
        </p:txBody>
      </p:sp>
      <p:cxnSp>
        <p:nvCxnSpPr>
          <p:cNvPr id="20" name="Straight Arrow Connector 19">
            <a:extLst>
              <a:ext uri="{FF2B5EF4-FFF2-40B4-BE49-F238E27FC236}">
                <a16:creationId xmlns:a16="http://schemas.microsoft.com/office/drawing/2014/main" id="{AB09F84C-064B-78CD-C5C0-342D51C7459A}"/>
              </a:ext>
            </a:extLst>
          </p:cNvPr>
          <p:cNvCxnSpPr>
            <a:cxnSpLocks/>
          </p:cNvCxnSpPr>
          <p:nvPr/>
        </p:nvCxnSpPr>
        <p:spPr>
          <a:xfrm flipH="1">
            <a:off x="3678147" y="2589176"/>
            <a:ext cx="678096" cy="1677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5C8C1D0-D51A-F73B-252E-CAC2AB8C0E0D}"/>
              </a:ext>
            </a:extLst>
          </p:cNvPr>
          <p:cNvSpPr txBox="1"/>
          <p:nvPr/>
        </p:nvSpPr>
        <p:spPr>
          <a:xfrm>
            <a:off x="4356243" y="3078393"/>
            <a:ext cx="2177263" cy="897705"/>
          </a:xfrm>
          <a:prstGeom prst="rect">
            <a:avLst/>
          </a:prstGeom>
          <a:solidFill>
            <a:srgbClr val="FFFF00"/>
          </a:solidFill>
          <a:ln>
            <a:solidFill>
              <a:schemeClr val="accent2"/>
            </a:solidFill>
          </a:ln>
        </p:spPr>
        <p:txBody>
          <a:bodyPr wrap="square" rtlCol="0">
            <a:noAutofit/>
          </a:bodyPr>
          <a:lstStyle/>
          <a:p>
            <a:pPr algn="l"/>
            <a:r>
              <a:rPr lang="en-US" dirty="0"/>
              <a:t>This loan has not been renewed or recalled</a:t>
            </a:r>
          </a:p>
        </p:txBody>
      </p:sp>
      <p:sp>
        <p:nvSpPr>
          <p:cNvPr id="23" name="Rectangle 22">
            <a:extLst>
              <a:ext uri="{FF2B5EF4-FFF2-40B4-BE49-F238E27FC236}">
                <a16:creationId xmlns:a16="http://schemas.microsoft.com/office/drawing/2014/main" id="{4DE7A3D5-C098-4350-6A88-7C65D704F400}"/>
              </a:ext>
            </a:extLst>
          </p:cNvPr>
          <p:cNvSpPr/>
          <p:nvPr/>
        </p:nvSpPr>
        <p:spPr>
          <a:xfrm>
            <a:off x="2917859" y="3624209"/>
            <a:ext cx="760287" cy="256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4" name="TextBox 23">
            <a:extLst>
              <a:ext uri="{FF2B5EF4-FFF2-40B4-BE49-F238E27FC236}">
                <a16:creationId xmlns:a16="http://schemas.microsoft.com/office/drawing/2014/main" id="{D5321DD2-4788-C96A-3FBB-C5EE5711FDC0}"/>
              </a:ext>
            </a:extLst>
          </p:cNvPr>
          <p:cNvSpPr txBox="1"/>
          <p:nvPr/>
        </p:nvSpPr>
        <p:spPr>
          <a:xfrm>
            <a:off x="9554966" y="2458728"/>
            <a:ext cx="2635322" cy="1260517"/>
          </a:xfrm>
          <a:prstGeom prst="rect">
            <a:avLst/>
          </a:prstGeom>
          <a:solidFill>
            <a:srgbClr val="FFFF00"/>
          </a:solidFill>
          <a:ln>
            <a:solidFill>
              <a:schemeClr val="accent2"/>
            </a:solidFill>
          </a:ln>
        </p:spPr>
        <p:txBody>
          <a:bodyPr wrap="square" rtlCol="0">
            <a:noAutofit/>
          </a:bodyPr>
          <a:lstStyle/>
          <a:p>
            <a:pPr algn="l"/>
            <a:r>
              <a:rPr lang="en-US" dirty="0"/>
              <a:t>This loan is both overdue and has a note (we can click the notes link to view it)</a:t>
            </a:r>
          </a:p>
        </p:txBody>
      </p:sp>
      <p:cxnSp>
        <p:nvCxnSpPr>
          <p:cNvPr id="25" name="Straight Arrow Connector 24">
            <a:extLst>
              <a:ext uri="{FF2B5EF4-FFF2-40B4-BE49-F238E27FC236}">
                <a16:creationId xmlns:a16="http://schemas.microsoft.com/office/drawing/2014/main" id="{E0B33ACA-337D-A470-AF47-2028611A3F00}"/>
              </a:ext>
            </a:extLst>
          </p:cNvPr>
          <p:cNvCxnSpPr>
            <a:cxnSpLocks/>
          </p:cNvCxnSpPr>
          <p:nvPr/>
        </p:nvCxnSpPr>
        <p:spPr>
          <a:xfrm flipH="1">
            <a:off x="9236467" y="2748337"/>
            <a:ext cx="316787" cy="2218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579958-5943-7C34-FDEF-5DD20548535E}"/>
              </a:ext>
            </a:extLst>
          </p:cNvPr>
          <p:cNvCxnSpPr>
            <a:cxnSpLocks/>
          </p:cNvCxnSpPr>
          <p:nvPr/>
        </p:nvCxnSpPr>
        <p:spPr>
          <a:xfrm flipH="1">
            <a:off x="3678146" y="3551533"/>
            <a:ext cx="678096" cy="1677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78DFEB1-3657-9392-46CE-675C5172BDC6}"/>
              </a:ext>
            </a:extLst>
          </p:cNvPr>
          <p:cNvSpPr/>
          <p:nvPr/>
        </p:nvSpPr>
        <p:spPr>
          <a:xfrm>
            <a:off x="2917859" y="5695132"/>
            <a:ext cx="678096" cy="256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9" name="TextBox 28">
            <a:extLst>
              <a:ext uri="{FF2B5EF4-FFF2-40B4-BE49-F238E27FC236}">
                <a16:creationId xmlns:a16="http://schemas.microsoft.com/office/drawing/2014/main" id="{F33F20A3-4F9B-C05C-3391-E9E14FD3F562}"/>
              </a:ext>
            </a:extLst>
          </p:cNvPr>
          <p:cNvSpPr txBox="1"/>
          <p:nvPr/>
        </p:nvSpPr>
        <p:spPr>
          <a:xfrm>
            <a:off x="4418743" y="5096735"/>
            <a:ext cx="2177263" cy="625965"/>
          </a:xfrm>
          <a:prstGeom prst="rect">
            <a:avLst/>
          </a:prstGeom>
          <a:solidFill>
            <a:srgbClr val="FFFF00"/>
          </a:solidFill>
          <a:ln>
            <a:solidFill>
              <a:schemeClr val="accent2"/>
            </a:solidFill>
          </a:ln>
        </p:spPr>
        <p:txBody>
          <a:bodyPr wrap="square" rtlCol="0">
            <a:noAutofit/>
          </a:bodyPr>
          <a:lstStyle/>
          <a:p>
            <a:pPr algn="l"/>
            <a:r>
              <a:rPr lang="en-US" dirty="0"/>
              <a:t>This loan has been recalled</a:t>
            </a:r>
          </a:p>
        </p:txBody>
      </p:sp>
      <p:cxnSp>
        <p:nvCxnSpPr>
          <p:cNvPr id="30" name="Straight Arrow Connector 29">
            <a:extLst>
              <a:ext uri="{FF2B5EF4-FFF2-40B4-BE49-F238E27FC236}">
                <a16:creationId xmlns:a16="http://schemas.microsoft.com/office/drawing/2014/main" id="{333D4A1B-0FEC-26A0-F1CC-5C54C48B648A}"/>
              </a:ext>
            </a:extLst>
          </p:cNvPr>
          <p:cNvCxnSpPr>
            <a:cxnSpLocks/>
            <a:stCxn id="29" idx="1"/>
          </p:cNvCxnSpPr>
          <p:nvPr/>
        </p:nvCxnSpPr>
        <p:spPr>
          <a:xfrm flipH="1">
            <a:off x="3595955" y="5409718"/>
            <a:ext cx="822788" cy="3342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B4D3F2C-DA91-C868-706A-392E66CF333C}"/>
              </a:ext>
            </a:extLst>
          </p:cNvPr>
          <p:cNvSpPr/>
          <p:nvPr/>
        </p:nvSpPr>
        <p:spPr>
          <a:xfrm>
            <a:off x="8382003" y="4859244"/>
            <a:ext cx="863028" cy="53040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33" name="TextBox 32">
            <a:extLst>
              <a:ext uri="{FF2B5EF4-FFF2-40B4-BE49-F238E27FC236}">
                <a16:creationId xmlns:a16="http://schemas.microsoft.com/office/drawing/2014/main" id="{1AF90C41-EC57-B0BF-68D8-9A1978448788}"/>
              </a:ext>
            </a:extLst>
          </p:cNvPr>
          <p:cNvSpPr txBox="1"/>
          <p:nvPr/>
        </p:nvSpPr>
        <p:spPr>
          <a:xfrm>
            <a:off x="9563530" y="4419379"/>
            <a:ext cx="2635322" cy="990340"/>
          </a:xfrm>
          <a:prstGeom prst="rect">
            <a:avLst/>
          </a:prstGeom>
          <a:solidFill>
            <a:srgbClr val="FFFF00"/>
          </a:solidFill>
          <a:ln>
            <a:solidFill>
              <a:schemeClr val="accent2"/>
            </a:solidFill>
          </a:ln>
        </p:spPr>
        <p:txBody>
          <a:bodyPr wrap="square" rtlCol="0">
            <a:noAutofit/>
          </a:bodyPr>
          <a:lstStyle/>
          <a:p>
            <a:pPr algn="l"/>
            <a:r>
              <a:rPr lang="en-US" dirty="0"/>
              <a:t>This loan has a request (we can click the requests link to view it)</a:t>
            </a:r>
          </a:p>
        </p:txBody>
      </p:sp>
      <p:cxnSp>
        <p:nvCxnSpPr>
          <p:cNvPr id="34" name="Straight Arrow Connector 33">
            <a:extLst>
              <a:ext uri="{FF2B5EF4-FFF2-40B4-BE49-F238E27FC236}">
                <a16:creationId xmlns:a16="http://schemas.microsoft.com/office/drawing/2014/main" id="{0B8864CD-010A-F781-0E44-AFE6D589AE31}"/>
              </a:ext>
            </a:extLst>
          </p:cNvPr>
          <p:cNvCxnSpPr>
            <a:cxnSpLocks/>
          </p:cNvCxnSpPr>
          <p:nvPr/>
        </p:nvCxnSpPr>
        <p:spPr>
          <a:xfrm flipH="1">
            <a:off x="9245031" y="4708987"/>
            <a:ext cx="316787" cy="2218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2801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051EA0-33FB-F65E-A883-AF1D1A165313}"/>
              </a:ext>
            </a:extLst>
          </p:cNvPr>
          <p:cNvPicPr>
            <a:picLocks noChangeAspect="1"/>
          </p:cNvPicPr>
          <p:nvPr/>
        </p:nvPicPr>
        <p:blipFill>
          <a:blip r:embed="rId2"/>
          <a:stretch>
            <a:fillRect/>
          </a:stretch>
        </p:blipFill>
        <p:spPr>
          <a:xfrm>
            <a:off x="0" y="919285"/>
            <a:ext cx="12192000" cy="5019429"/>
          </a:xfrm>
          <a:prstGeom prst="rect">
            <a:avLst/>
          </a:prstGeom>
          <a:ln>
            <a:solidFill>
              <a:schemeClr val="tx1"/>
            </a:solidFill>
          </a:ln>
        </p:spPr>
      </p:pic>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Labels and Links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67</a:t>
            </a:fld>
            <a:endParaRPr lang="en-GB" dirty="0"/>
          </a:p>
        </p:txBody>
      </p:sp>
      <p:sp>
        <p:nvSpPr>
          <p:cNvPr id="32" name="Rectangle 31">
            <a:extLst>
              <a:ext uri="{FF2B5EF4-FFF2-40B4-BE49-F238E27FC236}">
                <a16:creationId xmlns:a16="http://schemas.microsoft.com/office/drawing/2014/main" id="{DB4D3F2C-DA91-C868-706A-392E66CF333C}"/>
              </a:ext>
            </a:extLst>
          </p:cNvPr>
          <p:cNvSpPr/>
          <p:nvPr/>
        </p:nvSpPr>
        <p:spPr>
          <a:xfrm>
            <a:off x="2926426" y="4819909"/>
            <a:ext cx="515417" cy="22184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33" name="TextBox 32">
            <a:extLst>
              <a:ext uri="{FF2B5EF4-FFF2-40B4-BE49-F238E27FC236}">
                <a16:creationId xmlns:a16="http://schemas.microsoft.com/office/drawing/2014/main" id="{1AF90C41-EC57-B0BF-68D8-9A1978448788}"/>
              </a:ext>
            </a:extLst>
          </p:cNvPr>
          <p:cNvSpPr txBox="1"/>
          <p:nvPr/>
        </p:nvSpPr>
        <p:spPr>
          <a:xfrm>
            <a:off x="4818871" y="1398777"/>
            <a:ext cx="2635322" cy="1262230"/>
          </a:xfrm>
          <a:prstGeom prst="rect">
            <a:avLst/>
          </a:prstGeom>
          <a:solidFill>
            <a:srgbClr val="FFFF00"/>
          </a:solidFill>
          <a:ln>
            <a:solidFill>
              <a:schemeClr val="accent2"/>
            </a:solidFill>
          </a:ln>
        </p:spPr>
        <p:txBody>
          <a:bodyPr wrap="square" rtlCol="0">
            <a:noAutofit/>
          </a:bodyPr>
          <a:lstStyle/>
          <a:p>
            <a:pPr algn="l"/>
            <a:r>
              <a:rPr lang="en-US" dirty="0"/>
              <a:t>This loan has </a:t>
            </a:r>
          </a:p>
          <a:p>
            <a:pPr marL="285750" indent="-285750" algn="l">
              <a:buFont typeface="Arial" panose="020B0604020202020204" pitchFamily="34" charset="0"/>
              <a:buChar char="•"/>
            </a:pPr>
            <a:r>
              <a:rPr lang="en-US" dirty="0"/>
              <a:t>Been declared Lost</a:t>
            </a:r>
          </a:p>
          <a:p>
            <a:pPr marL="285750" indent="-285750" algn="l">
              <a:buFont typeface="Arial" panose="020B0604020202020204" pitchFamily="34" charset="0"/>
              <a:buChar char="•"/>
            </a:pPr>
            <a:r>
              <a:rPr lang="en-US" dirty="0"/>
              <a:t>Has a Note</a:t>
            </a:r>
          </a:p>
          <a:p>
            <a:pPr marL="285750" indent="-285750" algn="l">
              <a:buFont typeface="Arial" panose="020B0604020202020204" pitchFamily="34" charset="0"/>
              <a:buChar char="•"/>
            </a:pPr>
            <a:r>
              <a:rPr lang="en-US" dirty="0"/>
              <a:t>Has a fine</a:t>
            </a:r>
          </a:p>
        </p:txBody>
      </p:sp>
      <p:cxnSp>
        <p:nvCxnSpPr>
          <p:cNvPr id="34" name="Straight Arrow Connector 33">
            <a:extLst>
              <a:ext uri="{FF2B5EF4-FFF2-40B4-BE49-F238E27FC236}">
                <a16:creationId xmlns:a16="http://schemas.microsoft.com/office/drawing/2014/main" id="{0B8864CD-010A-F781-0E44-AFE6D589AE31}"/>
              </a:ext>
            </a:extLst>
          </p:cNvPr>
          <p:cNvCxnSpPr>
            <a:cxnSpLocks/>
          </p:cNvCxnSpPr>
          <p:nvPr/>
        </p:nvCxnSpPr>
        <p:spPr>
          <a:xfrm flipH="1">
            <a:off x="9625175" y="4039073"/>
            <a:ext cx="316787" cy="2218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DB826AF-FDDF-2EA3-C96E-A9977DEB3191}"/>
              </a:ext>
            </a:extLst>
          </p:cNvPr>
          <p:cNvSpPr/>
          <p:nvPr/>
        </p:nvSpPr>
        <p:spPr>
          <a:xfrm>
            <a:off x="8330633" y="4039073"/>
            <a:ext cx="1142140" cy="5432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8" name="Straight Arrow Connector 7">
            <a:extLst>
              <a:ext uri="{FF2B5EF4-FFF2-40B4-BE49-F238E27FC236}">
                <a16:creationId xmlns:a16="http://schemas.microsoft.com/office/drawing/2014/main" id="{8294E7CF-E1A1-F447-7DA9-D485B5823565}"/>
              </a:ext>
            </a:extLst>
          </p:cNvPr>
          <p:cNvCxnSpPr>
            <a:cxnSpLocks/>
          </p:cNvCxnSpPr>
          <p:nvPr/>
        </p:nvCxnSpPr>
        <p:spPr>
          <a:xfrm flipH="1">
            <a:off x="3522325" y="4708986"/>
            <a:ext cx="316787" cy="2218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03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57BD3A-C39D-956F-F4D6-95B2A8CA2489}"/>
              </a:ext>
            </a:extLst>
          </p:cNvPr>
          <p:cNvPicPr>
            <a:picLocks noChangeAspect="1"/>
          </p:cNvPicPr>
          <p:nvPr/>
        </p:nvPicPr>
        <p:blipFill>
          <a:blip r:embed="rId2"/>
          <a:stretch>
            <a:fillRect/>
          </a:stretch>
        </p:blipFill>
        <p:spPr>
          <a:xfrm>
            <a:off x="0" y="977385"/>
            <a:ext cx="12192000" cy="4903229"/>
          </a:xfrm>
          <a:prstGeom prst="rect">
            <a:avLst/>
          </a:prstGeom>
          <a:ln>
            <a:solidFill>
              <a:schemeClr val="tx1"/>
            </a:solidFill>
          </a:ln>
        </p:spPr>
      </p:pic>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Labels and Links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68</a:t>
            </a:fld>
            <a:endParaRPr lang="en-GB" dirty="0"/>
          </a:p>
        </p:txBody>
      </p:sp>
      <p:sp>
        <p:nvSpPr>
          <p:cNvPr id="12" name="TextBox 11">
            <a:extLst>
              <a:ext uri="{FF2B5EF4-FFF2-40B4-BE49-F238E27FC236}">
                <a16:creationId xmlns:a16="http://schemas.microsoft.com/office/drawing/2014/main" id="{700B1357-D6E0-0B3D-FA70-E8EBD6E738B0}"/>
              </a:ext>
            </a:extLst>
          </p:cNvPr>
          <p:cNvSpPr txBox="1"/>
          <p:nvPr/>
        </p:nvSpPr>
        <p:spPr>
          <a:xfrm>
            <a:off x="3996648" y="3977047"/>
            <a:ext cx="2635322" cy="1252499"/>
          </a:xfrm>
          <a:prstGeom prst="rect">
            <a:avLst/>
          </a:prstGeom>
          <a:solidFill>
            <a:srgbClr val="FFFF00"/>
          </a:solidFill>
          <a:ln>
            <a:solidFill>
              <a:schemeClr val="accent2"/>
            </a:solidFill>
          </a:ln>
        </p:spPr>
        <p:txBody>
          <a:bodyPr wrap="square" rtlCol="0">
            <a:noAutofit/>
          </a:bodyPr>
          <a:lstStyle/>
          <a:p>
            <a:pPr algn="l"/>
            <a:r>
              <a:rPr lang="en-US" dirty="0"/>
              <a:t>After clicking the “Notes” link the record opens in split view focused on the notes</a:t>
            </a:r>
          </a:p>
        </p:txBody>
      </p:sp>
      <p:sp>
        <p:nvSpPr>
          <p:cNvPr id="6" name="Rectangle 5">
            <a:extLst>
              <a:ext uri="{FF2B5EF4-FFF2-40B4-BE49-F238E27FC236}">
                <a16:creationId xmlns:a16="http://schemas.microsoft.com/office/drawing/2014/main" id="{2DE97887-7627-5CD8-8E25-9401DC8B28AF}"/>
              </a:ext>
            </a:extLst>
          </p:cNvPr>
          <p:cNvSpPr/>
          <p:nvPr/>
        </p:nvSpPr>
        <p:spPr>
          <a:xfrm>
            <a:off x="5619964" y="2958957"/>
            <a:ext cx="811658" cy="27740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402348E5-AA3C-56E8-55C5-6FEBB13D928B}"/>
              </a:ext>
            </a:extLst>
          </p:cNvPr>
          <p:cNvSpPr/>
          <p:nvPr/>
        </p:nvSpPr>
        <p:spPr>
          <a:xfrm>
            <a:off x="9072081" y="3585681"/>
            <a:ext cx="2845941" cy="229493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9551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9D1E754-785B-4A6E-E184-6CA539892F1D}"/>
              </a:ext>
            </a:extLst>
          </p:cNvPr>
          <p:cNvPicPr>
            <a:picLocks noChangeAspect="1"/>
          </p:cNvPicPr>
          <p:nvPr/>
        </p:nvPicPr>
        <p:blipFill>
          <a:blip r:embed="rId2"/>
          <a:stretch>
            <a:fillRect/>
          </a:stretch>
        </p:blipFill>
        <p:spPr>
          <a:xfrm>
            <a:off x="0" y="1200969"/>
            <a:ext cx="12192000" cy="4456062"/>
          </a:xfrm>
          <a:prstGeom prst="rect">
            <a:avLst/>
          </a:prstGeom>
          <a:ln>
            <a:solidFill>
              <a:schemeClr val="tx1"/>
            </a:solidFill>
          </a:ln>
        </p:spPr>
      </p:pic>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Labels and Links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69</a:t>
            </a:fld>
            <a:endParaRPr lang="en-GB" dirty="0"/>
          </a:p>
        </p:txBody>
      </p:sp>
      <p:sp>
        <p:nvSpPr>
          <p:cNvPr id="12" name="TextBox 11">
            <a:extLst>
              <a:ext uri="{FF2B5EF4-FFF2-40B4-BE49-F238E27FC236}">
                <a16:creationId xmlns:a16="http://schemas.microsoft.com/office/drawing/2014/main" id="{700B1357-D6E0-0B3D-FA70-E8EBD6E738B0}"/>
              </a:ext>
            </a:extLst>
          </p:cNvPr>
          <p:cNvSpPr txBox="1"/>
          <p:nvPr/>
        </p:nvSpPr>
        <p:spPr>
          <a:xfrm>
            <a:off x="3996648" y="3977047"/>
            <a:ext cx="2635322" cy="1252499"/>
          </a:xfrm>
          <a:prstGeom prst="rect">
            <a:avLst/>
          </a:prstGeom>
          <a:solidFill>
            <a:srgbClr val="FFFF00"/>
          </a:solidFill>
          <a:ln>
            <a:solidFill>
              <a:schemeClr val="accent2"/>
            </a:solidFill>
          </a:ln>
        </p:spPr>
        <p:txBody>
          <a:bodyPr wrap="square" rtlCol="0">
            <a:noAutofit/>
          </a:bodyPr>
          <a:lstStyle/>
          <a:p>
            <a:pPr algn="l"/>
            <a:r>
              <a:rPr lang="en-US" dirty="0"/>
              <a:t>After clicking the “Requests” link the Request Queue opens in a sliding panel</a:t>
            </a:r>
          </a:p>
        </p:txBody>
      </p:sp>
    </p:spTree>
    <p:extLst>
      <p:ext uri="{BB962C8B-B14F-4D97-AF65-F5344CB8AC3E}">
        <p14:creationId xmlns:p14="http://schemas.microsoft.com/office/powerpoint/2010/main" val="222610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441D-F3ED-3870-883B-9AC2AA1E57F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D24E5BB-8775-D950-48E3-1A88F065EA4D}"/>
              </a:ext>
            </a:extLst>
          </p:cNvPr>
          <p:cNvSpPr>
            <a:spLocks noGrp="1"/>
          </p:cNvSpPr>
          <p:nvPr>
            <p:ph type="body" sz="quarter" idx="16"/>
          </p:nvPr>
        </p:nvSpPr>
        <p:spPr>
          <a:xfrm>
            <a:off x="0" y="2500384"/>
            <a:ext cx="12192000" cy="1030130"/>
          </a:xfrm>
        </p:spPr>
        <p:txBody>
          <a:bodyPr/>
          <a:lstStyle/>
          <a:p>
            <a:r>
              <a:rPr lang="en-US" sz="4400" dirty="0"/>
              <a:t>Accessing the Manage Patron Services page</a:t>
            </a:r>
          </a:p>
        </p:txBody>
      </p:sp>
      <p:sp>
        <p:nvSpPr>
          <p:cNvPr id="3" name="Slide Number Placeholder 2">
            <a:extLst>
              <a:ext uri="{FF2B5EF4-FFF2-40B4-BE49-F238E27FC236}">
                <a16:creationId xmlns:a16="http://schemas.microsoft.com/office/drawing/2014/main" id="{894DFECA-7D14-AC60-E167-4117AF316A68}"/>
              </a:ext>
            </a:extLst>
          </p:cNvPr>
          <p:cNvSpPr>
            <a:spLocks noGrp="1"/>
          </p:cNvSpPr>
          <p:nvPr>
            <p:ph type="sldNum" sz="quarter" idx="11"/>
          </p:nvPr>
        </p:nvSpPr>
        <p:spPr/>
        <p:txBody>
          <a:bodyPr/>
          <a:lstStyle/>
          <a:p>
            <a:fld id="{F59CD943-D024-467A-B36E-F11E1285ED75}" type="slidenum">
              <a:rPr lang="en-GB" smtClean="0"/>
              <a:pPr/>
              <a:t>7</a:t>
            </a:fld>
            <a:endParaRPr lang="en-GB" dirty="0"/>
          </a:p>
        </p:txBody>
      </p:sp>
    </p:spTree>
    <p:extLst>
      <p:ext uri="{BB962C8B-B14F-4D97-AF65-F5344CB8AC3E}">
        <p14:creationId xmlns:p14="http://schemas.microsoft.com/office/powerpoint/2010/main" val="3060676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EBB4-4142-ED5A-59A8-81EA8C91A2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FA8B80-6352-E8D4-6FEC-2447708E878D}"/>
              </a:ext>
            </a:extLst>
          </p:cNvPr>
          <p:cNvPicPr>
            <a:picLocks noChangeAspect="1"/>
          </p:cNvPicPr>
          <p:nvPr/>
        </p:nvPicPr>
        <p:blipFill>
          <a:blip r:embed="rId2"/>
          <a:stretch>
            <a:fillRect/>
          </a:stretch>
        </p:blipFill>
        <p:spPr>
          <a:xfrm>
            <a:off x="0" y="1065778"/>
            <a:ext cx="12192000" cy="5014116"/>
          </a:xfrm>
          <a:prstGeom prst="rect">
            <a:avLst/>
          </a:prstGeom>
          <a:ln>
            <a:solidFill>
              <a:schemeClr val="tx1"/>
            </a:solidFill>
          </a:ln>
        </p:spPr>
      </p:pic>
      <p:sp>
        <p:nvSpPr>
          <p:cNvPr id="4" name="Title 3">
            <a:extLst>
              <a:ext uri="{FF2B5EF4-FFF2-40B4-BE49-F238E27FC236}">
                <a16:creationId xmlns:a16="http://schemas.microsoft.com/office/drawing/2014/main" id="{CE51A115-00FF-B57F-4D21-1C77DFFA8E08}"/>
              </a:ext>
            </a:extLst>
          </p:cNvPr>
          <p:cNvSpPr>
            <a:spLocks noGrp="1"/>
          </p:cNvSpPr>
          <p:nvPr>
            <p:ph type="title"/>
          </p:nvPr>
        </p:nvSpPr>
        <p:spPr/>
        <p:txBody>
          <a:bodyPr/>
          <a:lstStyle/>
          <a:p>
            <a:r>
              <a:rPr lang="en-US" dirty="0"/>
              <a:t>Labels and Links</a:t>
            </a:r>
          </a:p>
        </p:txBody>
      </p:sp>
      <p:sp>
        <p:nvSpPr>
          <p:cNvPr id="3" name="Slide Number Placeholder 2">
            <a:extLst>
              <a:ext uri="{FF2B5EF4-FFF2-40B4-BE49-F238E27FC236}">
                <a16:creationId xmlns:a16="http://schemas.microsoft.com/office/drawing/2014/main" id="{E288DB01-4823-6941-60C1-5C392C238B4E}"/>
              </a:ext>
            </a:extLst>
          </p:cNvPr>
          <p:cNvSpPr>
            <a:spLocks noGrp="1"/>
          </p:cNvSpPr>
          <p:nvPr>
            <p:ph type="sldNum" sz="quarter" idx="11"/>
          </p:nvPr>
        </p:nvSpPr>
        <p:spPr/>
        <p:txBody>
          <a:bodyPr/>
          <a:lstStyle/>
          <a:p>
            <a:fld id="{F59CD943-D024-467A-B36E-F11E1285ED75}" type="slidenum">
              <a:rPr lang="en-GB" smtClean="0"/>
              <a:pPr/>
              <a:t>70</a:t>
            </a:fld>
            <a:endParaRPr lang="en-GB" dirty="0"/>
          </a:p>
        </p:txBody>
      </p:sp>
      <p:sp>
        <p:nvSpPr>
          <p:cNvPr id="12" name="TextBox 11">
            <a:extLst>
              <a:ext uri="{FF2B5EF4-FFF2-40B4-BE49-F238E27FC236}">
                <a16:creationId xmlns:a16="http://schemas.microsoft.com/office/drawing/2014/main" id="{700B1357-D6E0-0B3D-FA70-E8EBD6E738B0}"/>
              </a:ext>
            </a:extLst>
          </p:cNvPr>
          <p:cNvSpPr txBox="1"/>
          <p:nvPr/>
        </p:nvSpPr>
        <p:spPr>
          <a:xfrm>
            <a:off x="7777538" y="2176501"/>
            <a:ext cx="2907586" cy="1635211"/>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dirty="0"/>
              <a:t>Note that the labels and links also appear in the right pane view and the full view.</a:t>
            </a:r>
          </a:p>
          <a:p>
            <a:pPr marL="285750" indent="-285750" algn="l">
              <a:buFont typeface="Arial" panose="020B0604020202020204" pitchFamily="34" charset="0"/>
              <a:buChar char="•"/>
            </a:pPr>
            <a:r>
              <a:rPr lang="en-US" dirty="0"/>
              <a:t>Here is the full view.</a:t>
            </a:r>
          </a:p>
        </p:txBody>
      </p:sp>
      <p:sp>
        <p:nvSpPr>
          <p:cNvPr id="6" name="Rectangle 5">
            <a:extLst>
              <a:ext uri="{FF2B5EF4-FFF2-40B4-BE49-F238E27FC236}">
                <a16:creationId xmlns:a16="http://schemas.microsoft.com/office/drawing/2014/main" id="{3FB4E198-C79E-388B-3700-AEAF85F0A9C5}"/>
              </a:ext>
            </a:extLst>
          </p:cNvPr>
          <p:cNvSpPr/>
          <p:nvPr/>
        </p:nvSpPr>
        <p:spPr>
          <a:xfrm>
            <a:off x="4438435" y="2270589"/>
            <a:ext cx="1273995" cy="50343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525017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Table View and Record View</a:t>
            </a:r>
          </a:p>
        </p:txBody>
      </p:sp>
      <p:sp>
        <p:nvSpPr>
          <p:cNvPr id="3" name="Slide Number Placeholder 2"/>
          <p:cNvSpPr>
            <a:spLocks noGrp="1"/>
          </p:cNvSpPr>
          <p:nvPr>
            <p:ph type="sldNum" sz="quarter" idx="11"/>
          </p:nvPr>
        </p:nvSpPr>
        <p:spPr/>
        <p:txBody>
          <a:bodyPr/>
          <a:lstStyle/>
          <a:p>
            <a:fld id="{F59CD943-D024-467A-B36E-F11E1285ED75}" type="slidenum">
              <a:rPr lang="en-GB" smtClean="0"/>
              <a:pPr/>
              <a:t>71</a:t>
            </a:fld>
            <a:endParaRPr lang="en-GB" dirty="0"/>
          </a:p>
        </p:txBody>
      </p:sp>
    </p:spTree>
    <p:extLst>
      <p:ext uri="{BB962C8B-B14F-4D97-AF65-F5344CB8AC3E}">
        <p14:creationId xmlns:p14="http://schemas.microsoft.com/office/powerpoint/2010/main" val="2725968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72</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p:txBody>
          <a:bodyPr/>
          <a:lstStyle/>
          <a:p>
            <a:r>
              <a:rPr lang="en-US" sz="2200" dirty="0"/>
              <a:t>Until now we have been looking at the loans in “Record View”</a:t>
            </a:r>
          </a:p>
          <a:p>
            <a:r>
              <a:rPr lang="en-US" sz="2200" dirty="0"/>
              <a:t>It is also possible to view in “Table View”.</a:t>
            </a:r>
          </a:p>
          <a:p>
            <a:r>
              <a:rPr lang="en-US" sz="2200" dirty="0"/>
              <a:t>The “Table View” displays the same data as the “Record View” but (as the name suggests) in the form of a table.</a:t>
            </a:r>
          </a:p>
          <a:p>
            <a:r>
              <a:rPr lang="en-US" sz="2200" dirty="0"/>
              <a:t>The advantage of the “Table View” is that the data appears more “compact” thus showing more entities on the screen than the “Record View”.</a:t>
            </a:r>
          </a:p>
          <a:p>
            <a:r>
              <a:rPr lang="en-US" sz="2200" dirty="0"/>
              <a:t>The Record View and Table View is “sticky”, meaning that if a staff user chooses a specific view in a session, then when he or she exists and later returns to manage Patron Services the same view will appear. </a:t>
            </a:r>
          </a:p>
        </p:txBody>
      </p:sp>
    </p:spTree>
    <p:extLst>
      <p:ext uri="{BB962C8B-B14F-4D97-AF65-F5344CB8AC3E}">
        <p14:creationId xmlns:p14="http://schemas.microsoft.com/office/powerpoint/2010/main" val="3897705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DFBE24E-8945-FB6A-6009-21089563103A}"/>
              </a:ext>
            </a:extLst>
          </p:cNvPr>
          <p:cNvPicPr>
            <a:picLocks noChangeAspect="1"/>
          </p:cNvPicPr>
          <p:nvPr/>
        </p:nvPicPr>
        <p:blipFill>
          <a:blip r:embed="rId2"/>
          <a:stretch>
            <a:fillRect/>
          </a:stretch>
        </p:blipFill>
        <p:spPr>
          <a:xfrm>
            <a:off x="0" y="1083468"/>
            <a:ext cx="12192000" cy="5019831"/>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73</a:t>
            </a:fld>
            <a:endParaRPr lang="en-GB" dirty="0"/>
          </a:p>
        </p:txBody>
      </p:sp>
      <p:sp>
        <p:nvSpPr>
          <p:cNvPr id="9" name="TextBox 8">
            <a:extLst>
              <a:ext uri="{FF2B5EF4-FFF2-40B4-BE49-F238E27FC236}">
                <a16:creationId xmlns:a16="http://schemas.microsoft.com/office/drawing/2014/main" id="{46BEBE99-DEEA-607C-08B0-3F76C1A6E2D2}"/>
              </a:ext>
            </a:extLst>
          </p:cNvPr>
          <p:cNvSpPr txBox="1"/>
          <p:nvPr/>
        </p:nvSpPr>
        <p:spPr>
          <a:xfrm>
            <a:off x="4736390" y="3449548"/>
            <a:ext cx="3328825" cy="1235467"/>
          </a:xfrm>
          <a:prstGeom prst="rect">
            <a:avLst/>
          </a:prstGeom>
          <a:solidFill>
            <a:srgbClr val="FFFF00"/>
          </a:solidFill>
          <a:ln>
            <a:solidFill>
              <a:schemeClr val="accent2"/>
            </a:solidFill>
          </a:ln>
        </p:spPr>
        <p:txBody>
          <a:bodyPr wrap="square" rtlCol="0">
            <a:noAutofit/>
          </a:bodyPr>
          <a:lstStyle/>
          <a:p>
            <a:pPr marL="285750" indent="-285750" algn="l">
              <a:buFont typeface="Arial" panose="020B0604020202020204" pitchFamily="34" charset="0"/>
              <a:buChar char="•"/>
            </a:pPr>
            <a:r>
              <a:rPr lang="en-US" dirty="0"/>
              <a:t>From the Record View we will switch to Table View.  </a:t>
            </a:r>
          </a:p>
          <a:p>
            <a:pPr marL="285750" indent="-285750" algn="l">
              <a:buFont typeface="Arial" panose="020B0604020202020204" pitchFamily="34" charset="0"/>
              <a:buChar char="•"/>
            </a:pPr>
            <a:r>
              <a:rPr lang="en-US" dirty="0"/>
              <a:t>Note that not in Record View we see 4 loans.</a:t>
            </a:r>
          </a:p>
        </p:txBody>
      </p:sp>
      <p:sp>
        <p:nvSpPr>
          <p:cNvPr id="10" name="Rectangle 9">
            <a:extLst>
              <a:ext uri="{FF2B5EF4-FFF2-40B4-BE49-F238E27FC236}">
                <a16:creationId xmlns:a16="http://schemas.microsoft.com/office/drawing/2014/main" id="{65D34A81-3B05-DD0F-7FB3-E1EC87BE2155}"/>
              </a:ext>
            </a:extLst>
          </p:cNvPr>
          <p:cNvSpPr/>
          <p:nvPr/>
        </p:nvSpPr>
        <p:spPr>
          <a:xfrm>
            <a:off x="11475379" y="1684962"/>
            <a:ext cx="411822" cy="297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CE251FB2-39FC-3E61-536D-C99381886A7B}"/>
              </a:ext>
            </a:extLst>
          </p:cNvPr>
          <p:cNvSpPr txBox="1"/>
          <p:nvPr/>
        </p:nvSpPr>
        <p:spPr>
          <a:xfrm>
            <a:off x="8065215" y="1083468"/>
            <a:ext cx="2712378" cy="685799"/>
          </a:xfrm>
          <a:prstGeom prst="rect">
            <a:avLst/>
          </a:prstGeom>
          <a:solidFill>
            <a:srgbClr val="FFFF00"/>
          </a:solidFill>
          <a:ln>
            <a:solidFill>
              <a:schemeClr val="accent2"/>
            </a:solidFill>
          </a:ln>
        </p:spPr>
        <p:txBody>
          <a:bodyPr wrap="square" rtlCol="0">
            <a:noAutofit/>
          </a:bodyPr>
          <a:lstStyle/>
          <a:p>
            <a:pPr algn="l"/>
            <a:r>
              <a:rPr lang="en-US" dirty="0"/>
              <a:t>Toggle between Record View and Table View</a:t>
            </a:r>
          </a:p>
        </p:txBody>
      </p:sp>
      <p:cxnSp>
        <p:nvCxnSpPr>
          <p:cNvPr id="13" name="Straight Arrow Connector 12">
            <a:extLst>
              <a:ext uri="{FF2B5EF4-FFF2-40B4-BE49-F238E27FC236}">
                <a16:creationId xmlns:a16="http://schemas.microsoft.com/office/drawing/2014/main" id="{22A7E55C-C924-C69A-2ECC-A47119D295DA}"/>
              </a:ext>
            </a:extLst>
          </p:cNvPr>
          <p:cNvCxnSpPr/>
          <p:nvPr/>
        </p:nvCxnSpPr>
        <p:spPr>
          <a:xfrm>
            <a:off x="10777593" y="1769267"/>
            <a:ext cx="626722" cy="110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767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80D727-6525-2084-BE6D-98BEE10ABCC4}"/>
              </a:ext>
            </a:extLst>
          </p:cNvPr>
          <p:cNvPicPr>
            <a:picLocks noChangeAspect="1"/>
          </p:cNvPicPr>
          <p:nvPr/>
        </p:nvPicPr>
        <p:blipFill>
          <a:blip r:embed="rId2"/>
          <a:stretch>
            <a:fillRect/>
          </a:stretch>
        </p:blipFill>
        <p:spPr>
          <a:xfrm>
            <a:off x="0" y="970488"/>
            <a:ext cx="12192000" cy="4917024"/>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74</a:t>
            </a:fld>
            <a:endParaRPr lang="en-GB" dirty="0"/>
          </a:p>
        </p:txBody>
      </p:sp>
      <p:sp>
        <p:nvSpPr>
          <p:cNvPr id="9" name="TextBox 8">
            <a:extLst>
              <a:ext uri="{FF2B5EF4-FFF2-40B4-BE49-F238E27FC236}">
                <a16:creationId xmlns:a16="http://schemas.microsoft.com/office/drawing/2014/main" id="{46BEBE99-DEEA-607C-08B0-3F76C1A6E2D2}"/>
              </a:ext>
            </a:extLst>
          </p:cNvPr>
          <p:cNvSpPr txBox="1"/>
          <p:nvPr/>
        </p:nvSpPr>
        <p:spPr>
          <a:xfrm>
            <a:off x="4654193" y="3429000"/>
            <a:ext cx="3328825" cy="1235467"/>
          </a:xfrm>
          <a:prstGeom prst="rect">
            <a:avLst/>
          </a:prstGeom>
          <a:solidFill>
            <a:srgbClr val="FFFF00"/>
          </a:solidFill>
          <a:ln>
            <a:solidFill>
              <a:schemeClr val="accent2"/>
            </a:solidFill>
          </a:ln>
        </p:spPr>
        <p:txBody>
          <a:bodyPr wrap="square" rtlCol="0">
            <a:noAutofit/>
          </a:bodyPr>
          <a:lstStyle/>
          <a:p>
            <a:pPr marL="285750" indent="-285750" algn="l">
              <a:buFont typeface="Arial" panose="020B0604020202020204" pitchFamily="34" charset="0"/>
              <a:buChar char="•"/>
            </a:pPr>
            <a:r>
              <a:rPr lang="en-US" dirty="0"/>
              <a:t>This is the Table View.</a:t>
            </a:r>
          </a:p>
          <a:p>
            <a:pPr marL="285750" indent="-285750" algn="l">
              <a:buFont typeface="Arial" panose="020B0604020202020204" pitchFamily="34" charset="0"/>
              <a:buChar char="•"/>
            </a:pPr>
            <a:r>
              <a:rPr lang="en-US" dirty="0"/>
              <a:t>Note that now we see 6 loans (and in the record View we saw 4 loans).</a:t>
            </a:r>
          </a:p>
        </p:txBody>
      </p:sp>
    </p:spTree>
    <p:extLst>
      <p:ext uri="{BB962C8B-B14F-4D97-AF65-F5344CB8AC3E}">
        <p14:creationId xmlns:p14="http://schemas.microsoft.com/office/powerpoint/2010/main" val="11690952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80D727-6525-2084-BE6D-98BEE10ABCC4}"/>
              </a:ext>
            </a:extLst>
          </p:cNvPr>
          <p:cNvPicPr>
            <a:picLocks noChangeAspect="1"/>
          </p:cNvPicPr>
          <p:nvPr/>
        </p:nvPicPr>
        <p:blipFill>
          <a:blip r:embed="rId2"/>
          <a:stretch>
            <a:fillRect/>
          </a:stretch>
        </p:blipFill>
        <p:spPr>
          <a:xfrm>
            <a:off x="0" y="970488"/>
            <a:ext cx="12192000" cy="4917024"/>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75</a:t>
            </a:fld>
            <a:endParaRPr lang="en-GB" dirty="0"/>
          </a:p>
        </p:txBody>
      </p:sp>
      <p:sp>
        <p:nvSpPr>
          <p:cNvPr id="9" name="TextBox 8">
            <a:extLst>
              <a:ext uri="{FF2B5EF4-FFF2-40B4-BE49-F238E27FC236}">
                <a16:creationId xmlns:a16="http://schemas.microsoft.com/office/drawing/2014/main" id="{46BEBE99-DEEA-607C-08B0-3F76C1A6E2D2}"/>
              </a:ext>
            </a:extLst>
          </p:cNvPr>
          <p:cNvSpPr txBox="1"/>
          <p:nvPr/>
        </p:nvSpPr>
        <p:spPr>
          <a:xfrm>
            <a:off x="4654193" y="3428999"/>
            <a:ext cx="4037744" cy="2303981"/>
          </a:xfrm>
          <a:prstGeom prst="rect">
            <a:avLst/>
          </a:prstGeom>
          <a:solidFill>
            <a:srgbClr val="FFFF00"/>
          </a:solidFill>
          <a:ln>
            <a:solidFill>
              <a:schemeClr val="accent2"/>
            </a:solidFill>
          </a:ln>
        </p:spPr>
        <p:txBody>
          <a:bodyPr wrap="square" rtlCol="0">
            <a:noAutofit/>
          </a:bodyPr>
          <a:lstStyle/>
          <a:p>
            <a:pPr marL="285750" indent="-285750" algn="l">
              <a:buFont typeface="Arial" panose="020B0604020202020204" pitchFamily="34" charset="0"/>
              <a:buChar char="•"/>
            </a:pPr>
            <a:r>
              <a:rPr lang="en-US" dirty="0"/>
              <a:t>Each user can customize the order of the columns.</a:t>
            </a:r>
          </a:p>
          <a:p>
            <a:pPr marL="285750" indent="-285750" algn="l">
              <a:buFont typeface="Arial" panose="020B0604020202020204" pitchFamily="34" charset="0"/>
              <a:buChar char="•"/>
            </a:pPr>
            <a:r>
              <a:rPr lang="en-US" dirty="0"/>
              <a:t>For example, we will now move the Loan Date column to be before the Due Date column.</a:t>
            </a:r>
          </a:p>
          <a:p>
            <a:pPr marL="285750" indent="-285750" algn="l">
              <a:buFont typeface="Arial" panose="020B0604020202020204" pitchFamily="34" charset="0"/>
              <a:buChar char="•"/>
            </a:pPr>
            <a:r>
              <a:rPr lang="en-US" dirty="0"/>
              <a:t>This is done by selecting and dragging using the mouse (as is also done in other places in Alma)</a:t>
            </a:r>
          </a:p>
        </p:txBody>
      </p:sp>
      <p:sp>
        <p:nvSpPr>
          <p:cNvPr id="2" name="Rectangle 1">
            <a:extLst>
              <a:ext uri="{FF2B5EF4-FFF2-40B4-BE49-F238E27FC236}">
                <a16:creationId xmlns:a16="http://schemas.microsoft.com/office/drawing/2014/main" id="{98D41DAD-42DD-AD32-7236-1F88FDD401CC}"/>
              </a:ext>
            </a:extLst>
          </p:cNvPr>
          <p:cNvSpPr/>
          <p:nvPr/>
        </p:nvSpPr>
        <p:spPr>
          <a:xfrm>
            <a:off x="6534364" y="1921267"/>
            <a:ext cx="1273996" cy="369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7" name="Straight Connector 6">
            <a:extLst>
              <a:ext uri="{FF2B5EF4-FFF2-40B4-BE49-F238E27FC236}">
                <a16:creationId xmlns:a16="http://schemas.microsoft.com/office/drawing/2014/main" id="{BA00E9B9-52EC-B05B-2F5D-460522972E94}"/>
              </a:ext>
            </a:extLst>
          </p:cNvPr>
          <p:cNvCxnSpPr/>
          <p:nvPr/>
        </p:nvCxnSpPr>
        <p:spPr>
          <a:xfrm flipH="1" flipV="1">
            <a:off x="6780944" y="1623317"/>
            <a:ext cx="174660" cy="29795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248CFF-7E04-46EA-36A1-4EAC2103BAE1}"/>
              </a:ext>
            </a:extLst>
          </p:cNvPr>
          <p:cNvCxnSpPr/>
          <p:nvPr/>
        </p:nvCxnSpPr>
        <p:spPr>
          <a:xfrm flipH="1">
            <a:off x="4017196" y="1623317"/>
            <a:ext cx="276374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B53344-6E59-9F89-E76B-572EE09DCE1D}"/>
              </a:ext>
            </a:extLst>
          </p:cNvPr>
          <p:cNvCxnSpPr/>
          <p:nvPr/>
        </p:nvCxnSpPr>
        <p:spPr>
          <a:xfrm>
            <a:off x="4017196" y="1623317"/>
            <a:ext cx="0" cy="400692"/>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744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BF7FF83-6138-F661-6564-5D05AB7C47FC}"/>
              </a:ext>
            </a:extLst>
          </p:cNvPr>
          <p:cNvPicPr>
            <a:picLocks noChangeAspect="1"/>
          </p:cNvPicPr>
          <p:nvPr/>
        </p:nvPicPr>
        <p:blipFill>
          <a:blip r:embed="rId2"/>
          <a:stretch>
            <a:fillRect/>
          </a:stretch>
        </p:blipFill>
        <p:spPr>
          <a:xfrm>
            <a:off x="0" y="1018976"/>
            <a:ext cx="12192000" cy="5066624"/>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76</a:t>
            </a:fld>
            <a:endParaRPr lang="en-GB" dirty="0"/>
          </a:p>
        </p:txBody>
      </p:sp>
      <p:sp>
        <p:nvSpPr>
          <p:cNvPr id="9" name="TextBox 8">
            <a:extLst>
              <a:ext uri="{FF2B5EF4-FFF2-40B4-BE49-F238E27FC236}">
                <a16:creationId xmlns:a16="http://schemas.microsoft.com/office/drawing/2014/main" id="{46BEBE99-DEEA-607C-08B0-3F76C1A6E2D2}"/>
              </a:ext>
            </a:extLst>
          </p:cNvPr>
          <p:cNvSpPr txBox="1"/>
          <p:nvPr/>
        </p:nvSpPr>
        <p:spPr>
          <a:xfrm>
            <a:off x="4489806" y="3429001"/>
            <a:ext cx="3770616" cy="732034"/>
          </a:xfrm>
          <a:prstGeom prst="rect">
            <a:avLst/>
          </a:prstGeom>
          <a:solidFill>
            <a:srgbClr val="FFFF00"/>
          </a:solidFill>
          <a:ln>
            <a:solidFill>
              <a:schemeClr val="accent2"/>
            </a:solidFill>
          </a:ln>
        </p:spPr>
        <p:txBody>
          <a:bodyPr wrap="square" rtlCol="0">
            <a:noAutofit/>
          </a:bodyPr>
          <a:lstStyle/>
          <a:p>
            <a:pPr marL="285750" indent="-285750" algn="l">
              <a:buFont typeface="Arial" panose="020B0604020202020204" pitchFamily="34" charset="0"/>
              <a:buChar char="•"/>
            </a:pPr>
            <a:r>
              <a:rPr lang="en-US" dirty="0"/>
              <a:t>Now the column Loan Date is before the column Due Date.</a:t>
            </a:r>
          </a:p>
        </p:txBody>
      </p:sp>
      <p:sp>
        <p:nvSpPr>
          <p:cNvPr id="2" name="Rectangle 1">
            <a:extLst>
              <a:ext uri="{FF2B5EF4-FFF2-40B4-BE49-F238E27FC236}">
                <a16:creationId xmlns:a16="http://schemas.microsoft.com/office/drawing/2014/main" id="{98D41DAD-42DD-AD32-7236-1F88FDD401CC}"/>
              </a:ext>
            </a:extLst>
          </p:cNvPr>
          <p:cNvSpPr/>
          <p:nvPr/>
        </p:nvSpPr>
        <p:spPr>
          <a:xfrm>
            <a:off x="4017196" y="2030795"/>
            <a:ext cx="1273996" cy="369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07721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59EE8BA-84AC-168B-7B77-62C00BF141AF}"/>
              </a:ext>
            </a:extLst>
          </p:cNvPr>
          <p:cNvPicPr>
            <a:picLocks noChangeAspect="1"/>
          </p:cNvPicPr>
          <p:nvPr/>
        </p:nvPicPr>
        <p:blipFill>
          <a:blip r:embed="rId2"/>
          <a:stretch>
            <a:fillRect/>
          </a:stretch>
        </p:blipFill>
        <p:spPr>
          <a:xfrm>
            <a:off x="0" y="1197476"/>
            <a:ext cx="12192000" cy="4853459"/>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77</a:t>
            </a:fld>
            <a:endParaRPr lang="en-GB" dirty="0"/>
          </a:p>
        </p:txBody>
      </p:sp>
      <p:sp>
        <p:nvSpPr>
          <p:cNvPr id="10" name="Rectangle 9">
            <a:extLst>
              <a:ext uri="{FF2B5EF4-FFF2-40B4-BE49-F238E27FC236}">
                <a16:creationId xmlns:a16="http://schemas.microsoft.com/office/drawing/2014/main" id="{F3674CCF-FF2F-8B53-6DAA-8682E7E345FD}"/>
              </a:ext>
            </a:extLst>
          </p:cNvPr>
          <p:cNvSpPr/>
          <p:nvPr/>
        </p:nvSpPr>
        <p:spPr>
          <a:xfrm>
            <a:off x="2136170" y="2517166"/>
            <a:ext cx="9771578" cy="91183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A2855D38-956D-9030-6BBC-2DBF3D379D6F}"/>
              </a:ext>
            </a:extLst>
          </p:cNvPr>
          <p:cNvSpPr txBox="1"/>
          <p:nvPr/>
        </p:nvSpPr>
        <p:spPr>
          <a:xfrm>
            <a:off x="5753529" y="3836940"/>
            <a:ext cx="4530901" cy="1505622"/>
          </a:xfrm>
          <a:prstGeom prst="rect">
            <a:avLst/>
          </a:prstGeom>
          <a:solidFill>
            <a:srgbClr val="FFFF00"/>
          </a:solidFill>
          <a:ln>
            <a:solidFill>
              <a:schemeClr val="accent2"/>
            </a:solidFill>
          </a:ln>
        </p:spPr>
        <p:txBody>
          <a:bodyPr wrap="square" rtlCol="0">
            <a:noAutofit/>
          </a:bodyPr>
          <a:lstStyle/>
          <a:p>
            <a:pPr marL="285750" indent="-285750" algn="l">
              <a:buFont typeface="Arial" panose="020B0604020202020204" pitchFamily="34" charset="0"/>
              <a:buChar char="•"/>
            </a:pPr>
            <a:r>
              <a:rPr lang="en-US" dirty="0"/>
              <a:t>Double clicking a row will open the record in Full View</a:t>
            </a:r>
          </a:p>
          <a:p>
            <a:pPr marL="285750" indent="-285750" algn="l">
              <a:buFont typeface="Arial" panose="020B0604020202020204" pitchFamily="34" charset="0"/>
              <a:buChar char="•"/>
            </a:pPr>
            <a:r>
              <a:rPr lang="en-US" dirty="0"/>
              <a:t>We will now double click the first row for record “Firms, boards and gender quotas: comparative perspectives”.</a:t>
            </a:r>
          </a:p>
        </p:txBody>
      </p:sp>
    </p:spTree>
    <p:extLst>
      <p:ext uri="{BB962C8B-B14F-4D97-AF65-F5344CB8AC3E}">
        <p14:creationId xmlns:p14="http://schemas.microsoft.com/office/powerpoint/2010/main" val="1271868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C6D6570-38D5-5A9B-3961-BC0FC7E69AAF}"/>
              </a:ext>
            </a:extLst>
          </p:cNvPr>
          <p:cNvPicPr>
            <a:picLocks noChangeAspect="1"/>
          </p:cNvPicPr>
          <p:nvPr/>
        </p:nvPicPr>
        <p:blipFill>
          <a:blip r:embed="rId2"/>
          <a:stretch>
            <a:fillRect/>
          </a:stretch>
        </p:blipFill>
        <p:spPr>
          <a:xfrm>
            <a:off x="0" y="1233525"/>
            <a:ext cx="12192000" cy="4945745"/>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78</a:t>
            </a:fld>
            <a:endParaRPr lang="en-GB" dirty="0"/>
          </a:p>
        </p:txBody>
      </p:sp>
      <p:sp>
        <p:nvSpPr>
          <p:cNvPr id="11" name="TextBox 10">
            <a:extLst>
              <a:ext uri="{FF2B5EF4-FFF2-40B4-BE49-F238E27FC236}">
                <a16:creationId xmlns:a16="http://schemas.microsoft.com/office/drawing/2014/main" id="{A2855D38-956D-9030-6BBC-2DBF3D379D6F}"/>
              </a:ext>
            </a:extLst>
          </p:cNvPr>
          <p:cNvSpPr txBox="1"/>
          <p:nvPr/>
        </p:nvSpPr>
        <p:spPr>
          <a:xfrm>
            <a:off x="5753530" y="3836940"/>
            <a:ext cx="3976098" cy="496934"/>
          </a:xfrm>
          <a:prstGeom prst="rect">
            <a:avLst/>
          </a:prstGeom>
          <a:solidFill>
            <a:srgbClr val="FFFF00"/>
          </a:solidFill>
          <a:ln>
            <a:solidFill>
              <a:schemeClr val="accent2"/>
            </a:solidFill>
          </a:ln>
        </p:spPr>
        <p:txBody>
          <a:bodyPr wrap="square" rtlCol="0">
            <a:noAutofit/>
          </a:bodyPr>
          <a:lstStyle/>
          <a:p>
            <a:pPr algn="l"/>
            <a:r>
              <a:rPr lang="en-US" dirty="0"/>
              <a:t>The record has opened in Full View</a:t>
            </a:r>
          </a:p>
        </p:txBody>
      </p:sp>
    </p:spTree>
    <p:extLst>
      <p:ext uri="{BB962C8B-B14F-4D97-AF65-F5344CB8AC3E}">
        <p14:creationId xmlns:p14="http://schemas.microsoft.com/office/powerpoint/2010/main" val="35614885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5078EC-6319-BFE3-4163-C5AE43F21E1E}"/>
              </a:ext>
            </a:extLst>
          </p:cNvPr>
          <p:cNvPicPr>
            <a:picLocks noChangeAspect="1"/>
          </p:cNvPicPr>
          <p:nvPr/>
        </p:nvPicPr>
        <p:blipFill>
          <a:blip r:embed="rId2"/>
          <a:stretch>
            <a:fillRect/>
          </a:stretch>
        </p:blipFill>
        <p:spPr>
          <a:xfrm>
            <a:off x="0" y="1145146"/>
            <a:ext cx="12192000" cy="4567707"/>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79</a:t>
            </a:fld>
            <a:endParaRPr lang="en-GB" dirty="0"/>
          </a:p>
        </p:txBody>
      </p:sp>
      <p:sp>
        <p:nvSpPr>
          <p:cNvPr id="10" name="Rectangle 9">
            <a:extLst>
              <a:ext uri="{FF2B5EF4-FFF2-40B4-BE49-F238E27FC236}">
                <a16:creationId xmlns:a16="http://schemas.microsoft.com/office/drawing/2014/main" id="{F3674CCF-FF2F-8B53-6DAA-8682E7E345FD}"/>
              </a:ext>
            </a:extLst>
          </p:cNvPr>
          <p:cNvSpPr/>
          <p:nvPr/>
        </p:nvSpPr>
        <p:spPr>
          <a:xfrm>
            <a:off x="8660260" y="1746608"/>
            <a:ext cx="2507749" cy="33519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A2855D38-956D-9030-6BBC-2DBF3D379D6F}"/>
              </a:ext>
            </a:extLst>
          </p:cNvPr>
          <p:cNvSpPr txBox="1"/>
          <p:nvPr/>
        </p:nvSpPr>
        <p:spPr>
          <a:xfrm>
            <a:off x="5691885" y="2922540"/>
            <a:ext cx="2743198" cy="918280"/>
          </a:xfrm>
          <a:prstGeom prst="rect">
            <a:avLst/>
          </a:prstGeom>
          <a:solidFill>
            <a:srgbClr val="FFFF00"/>
          </a:solidFill>
          <a:ln>
            <a:solidFill>
              <a:schemeClr val="accent2"/>
            </a:solidFill>
          </a:ln>
        </p:spPr>
        <p:txBody>
          <a:bodyPr wrap="square" rtlCol="0">
            <a:noAutofit/>
          </a:bodyPr>
          <a:lstStyle/>
          <a:p>
            <a:pPr algn="l"/>
            <a:r>
              <a:rPr lang="en-US" dirty="0"/>
              <a:t>The Table View includes the same Bulk Actions as the Record View.</a:t>
            </a:r>
          </a:p>
        </p:txBody>
      </p:sp>
      <p:sp>
        <p:nvSpPr>
          <p:cNvPr id="7" name="Rectangle 6">
            <a:extLst>
              <a:ext uri="{FF2B5EF4-FFF2-40B4-BE49-F238E27FC236}">
                <a16:creationId xmlns:a16="http://schemas.microsoft.com/office/drawing/2014/main" id="{3B5BA763-47F2-784F-B734-D5EF6D2AAADF}"/>
              </a:ext>
            </a:extLst>
          </p:cNvPr>
          <p:cNvSpPr/>
          <p:nvPr/>
        </p:nvSpPr>
        <p:spPr>
          <a:xfrm>
            <a:off x="2452959" y="3593783"/>
            <a:ext cx="288531" cy="24703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D2B3D532-5ABB-0673-F992-9286292C6DB5}"/>
              </a:ext>
            </a:extLst>
          </p:cNvPr>
          <p:cNvSpPr/>
          <p:nvPr/>
        </p:nvSpPr>
        <p:spPr>
          <a:xfrm>
            <a:off x="2471797" y="2730528"/>
            <a:ext cx="288531" cy="24703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414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A060BD-ACC6-C746-41D2-7C8F722A0A44}"/>
              </a:ext>
            </a:extLst>
          </p:cNvPr>
          <p:cNvPicPr>
            <a:picLocks noChangeAspect="1"/>
          </p:cNvPicPr>
          <p:nvPr/>
        </p:nvPicPr>
        <p:blipFill>
          <a:blip r:embed="rId2"/>
          <a:stretch>
            <a:fillRect/>
          </a:stretch>
        </p:blipFill>
        <p:spPr>
          <a:xfrm>
            <a:off x="4138612" y="2781243"/>
            <a:ext cx="3914775" cy="3514725"/>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sz="3200" dirty="0"/>
              <a:t>Accessing the Manage Patron Services page</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a:xfrm>
            <a:off x="550864" y="1118681"/>
            <a:ext cx="11171336" cy="1018344"/>
          </a:xfrm>
        </p:spPr>
        <p:txBody>
          <a:bodyPr/>
          <a:lstStyle/>
          <a:p>
            <a:r>
              <a:rPr lang="en-US" dirty="0"/>
              <a:t>Access to the new Manage Patron Services Page Circulation Desk is the same as it previously was.  </a:t>
            </a:r>
          </a:p>
          <a:p>
            <a:r>
              <a:rPr lang="en-US" dirty="0"/>
              <a:t>Access to the Manage Patron Services Page can be done in two ways:</a:t>
            </a:r>
          </a:p>
        </p:txBody>
      </p:sp>
      <p:sp>
        <p:nvSpPr>
          <p:cNvPr id="7" name="Rectangle 6">
            <a:extLst>
              <a:ext uri="{FF2B5EF4-FFF2-40B4-BE49-F238E27FC236}">
                <a16:creationId xmlns:a16="http://schemas.microsoft.com/office/drawing/2014/main" id="{1C7434DC-B510-EE93-111F-FE54329892B8}"/>
              </a:ext>
            </a:extLst>
          </p:cNvPr>
          <p:cNvSpPr/>
          <p:nvPr/>
        </p:nvSpPr>
        <p:spPr>
          <a:xfrm>
            <a:off x="4181582" y="5650785"/>
            <a:ext cx="811658" cy="5137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7D477884-F0E7-EE02-BC7B-685148E6A0AB}"/>
              </a:ext>
            </a:extLst>
          </p:cNvPr>
          <p:cNvSpPr/>
          <p:nvPr/>
        </p:nvSpPr>
        <p:spPr>
          <a:xfrm>
            <a:off x="5284342" y="3585679"/>
            <a:ext cx="1671262" cy="23630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91841536-E772-4752-99AE-49E98B35117B}"/>
              </a:ext>
            </a:extLst>
          </p:cNvPr>
          <p:cNvSpPr txBox="1"/>
          <p:nvPr/>
        </p:nvSpPr>
        <p:spPr>
          <a:xfrm>
            <a:off x="246580" y="3657598"/>
            <a:ext cx="3174714" cy="1018344"/>
          </a:xfrm>
          <a:prstGeom prst="rect">
            <a:avLst/>
          </a:prstGeom>
          <a:solidFill>
            <a:srgbClr val="FFFF00"/>
          </a:solidFill>
          <a:ln>
            <a:solidFill>
              <a:schemeClr val="tx1"/>
            </a:solidFill>
          </a:ln>
        </p:spPr>
        <p:txBody>
          <a:bodyPr wrap="square" rtlCol="0">
            <a:noAutofit/>
          </a:bodyPr>
          <a:lstStyle/>
          <a:p>
            <a:pPr algn="l"/>
            <a:r>
              <a:rPr lang="en-US" dirty="0"/>
              <a:t>Option 1: Fulfillment &gt; Checkout/</a:t>
            </a:r>
            <a:r>
              <a:rPr lang="en-US" dirty="0" err="1"/>
              <a:t>Checkin</a:t>
            </a:r>
            <a:r>
              <a:rPr lang="en-US" dirty="0"/>
              <a:t> &gt; Manage Patron Services</a:t>
            </a:r>
          </a:p>
        </p:txBody>
      </p:sp>
      <p:cxnSp>
        <p:nvCxnSpPr>
          <p:cNvPr id="10" name="Straight Arrow Connector 9">
            <a:extLst>
              <a:ext uri="{FF2B5EF4-FFF2-40B4-BE49-F238E27FC236}">
                <a16:creationId xmlns:a16="http://schemas.microsoft.com/office/drawing/2014/main" id="{F92B3EB6-E46A-D3CD-C076-3D97B7D7786D}"/>
              </a:ext>
            </a:extLst>
          </p:cNvPr>
          <p:cNvCxnSpPr/>
          <p:nvPr/>
        </p:nvCxnSpPr>
        <p:spPr>
          <a:xfrm>
            <a:off x="4530898" y="3698696"/>
            <a:ext cx="6678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2104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B9EE6D5C-88CF-7E79-34DD-17B4C1111C73}"/>
              </a:ext>
            </a:extLst>
          </p:cNvPr>
          <p:cNvPicPr>
            <a:picLocks noChangeAspect="1"/>
          </p:cNvPicPr>
          <p:nvPr/>
        </p:nvPicPr>
        <p:blipFill>
          <a:blip r:embed="rId2"/>
          <a:stretch>
            <a:fillRect/>
          </a:stretch>
        </p:blipFill>
        <p:spPr>
          <a:xfrm>
            <a:off x="0" y="1121388"/>
            <a:ext cx="12192000" cy="4882348"/>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80</a:t>
            </a:fld>
            <a:endParaRPr lang="en-GB" dirty="0"/>
          </a:p>
        </p:txBody>
      </p:sp>
      <p:sp>
        <p:nvSpPr>
          <p:cNvPr id="10" name="Rectangle 9">
            <a:extLst>
              <a:ext uri="{FF2B5EF4-FFF2-40B4-BE49-F238E27FC236}">
                <a16:creationId xmlns:a16="http://schemas.microsoft.com/office/drawing/2014/main" id="{F3674CCF-FF2F-8B53-6DAA-8682E7E345FD}"/>
              </a:ext>
            </a:extLst>
          </p:cNvPr>
          <p:cNvSpPr/>
          <p:nvPr/>
        </p:nvSpPr>
        <p:spPr>
          <a:xfrm>
            <a:off x="11670830" y="2455523"/>
            <a:ext cx="329387" cy="2221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E7110823-60CC-6FF4-DF75-4669A8DFF99E}"/>
              </a:ext>
            </a:extLst>
          </p:cNvPr>
          <p:cNvSpPr txBox="1"/>
          <p:nvPr/>
        </p:nvSpPr>
        <p:spPr>
          <a:xfrm>
            <a:off x="4222680" y="2879720"/>
            <a:ext cx="4746659" cy="1003911"/>
          </a:xfrm>
          <a:prstGeom prst="rect">
            <a:avLst/>
          </a:prstGeom>
          <a:solidFill>
            <a:srgbClr val="FFFF00"/>
          </a:solidFill>
          <a:ln>
            <a:solidFill>
              <a:schemeClr val="tx1"/>
            </a:solidFill>
          </a:ln>
        </p:spPr>
        <p:txBody>
          <a:bodyPr wrap="square" rtlCol="0">
            <a:noAutofit/>
          </a:bodyPr>
          <a:lstStyle/>
          <a:p>
            <a:pPr algn="l"/>
            <a:r>
              <a:rPr lang="en-US" dirty="0"/>
              <a:t>The same actions which can be performed on each specific loan in the record View can also be preformed in the Table View.</a:t>
            </a:r>
          </a:p>
        </p:txBody>
      </p:sp>
      <p:sp>
        <p:nvSpPr>
          <p:cNvPr id="13" name="Rectangle 12">
            <a:extLst>
              <a:ext uri="{FF2B5EF4-FFF2-40B4-BE49-F238E27FC236}">
                <a16:creationId xmlns:a16="http://schemas.microsoft.com/office/drawing/2014/main" id="{12CC9CA2-74E3-76BB-45AF-D4C14052441E}"/>
              </a:ext>
            </a:extLst>
          </p:cNvPr>
          <p:cNvSpPr/>
          <p:nvPr/>
        </p:nvSpPr>
        <p:spPr>
          <a:xfrm>
            <a:off x="11075542" y="2691829"/>
            <a:ext cx="976045" cy="168496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38251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59EE8BA-84AC-168B-7B77-62C00BF141AF}"/>
              </a:ext>
            </a:extLst>
          </p:cNvPr>
          <p:cNvPicPr>
            <a:picLocks noChangeAspect="1"/>
          </p:cNvPicPr>
          <p:nvPr/>
        </p:nvPicPr>
        <p:blipFill>
          <a:blip r:embed="rId2"/>
          <a:stretch>
            <a:fillRect/>
          </a:stretch>
        </p:blipFill>
        <p:spPr>
          <a:xfrm>
            <a:off x="0" y="1197476"/>
            <a:ext cx="12192000" cy="4853459"/>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81</a:t>
            </a:fld>
            <a:endParaRPr lang="en-GB" dirty="0"/>
          </a:p>
        </p:txBody>
      </p:sp>
      <p:sp>
        <p:nvSpPr>
          <p:cNvPr id="10" name="Rectangle 9">
            <a:extLst>
              <a:ext uri="{FF2B5EF4-FFF2-40B4-BE49-F238E27FC236}">
                <a16:creationId xmlns:a16="http://schemas.microsoft.com/office/drawing/2014/main" id="{F3674CCF-FF2F-8B53-6DAA-8682E7E345FD}"/>
              </a:ext>
            </a:extLst>
          </p:cNvPr>
          <p:cNvSpPr/>
          <p:nvPr/>
        </p:nvSpPr>
        <p:spPr>
          <a:xfrm>
            <a:off x="11475379" y="1818524"/>
            <a:ext cx="411822" cy="297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A2855D38-956D-9030-6BBC-2DBF3D379D6F}"/>
              </a:ext>
            </a:extLst>
          </p:cNvPr>
          <p:cNvSpPr txBox="1"/>
          <p:nvPr/>
        </p:nvSpPr>
        <p:spPr>
          <a:xfrm>
            <a:off x="8065215" y="1217030"/>
            <a:ext cx="2712378" cy="685799"/>
          </a:xfrm>
          <a:prstGeom prst="rect">
            <a:avLst/>
          </a:prstGeom>
          <a:solidFill>
            <a:srgbClr val="FFFF00"/>
          </a:solidFill>
          <a:ln>
            <a:solidFill>
              <a:schemeClr val="accent2"/>
            </a:solidFill>
          </a:ln>
        </p:spPr>
        <p:txBody>
          <a:bodyPr wrap="square" rtlCol="0">
            <a:noAutofit/>
          </a:bodyPr>
          <a:lstStyle/>
          <a:p>
            <a:pPr algn="l"/>
            <a:r>
              <a:rPr lang="en-US" dirty="0"/>
              <a:t>We will now return to Record View</a:t>
            </a:r>
          </a:p>
        </p:txBody>
      </p:sp>
      <p:cxnSp>
        <p:nvCxnSpPr>
          <p:cNvPr id="12" name="Straight Arrow Connector 11">
            <a:extLst>
              <a:ext uri="{FF2B5EF4-FFF2-40B4-BE49-F238E27FC236}">
                <a16:creationId xmlns:a16="http://schemas.microsoft.com/office/drawing/2014/main" id="{5B55B6E1-3A82-835F-61C2-8487128701C6}"/>
              </a:ext>
            </a:extLst>
          </p:cNvPr>
          <p:cNvCxnSpPr/>
          <p:nvPr/>
        </p:nvCxnSpPr>
        <p:spPr>
          <a:xfrm>
            <a:off x="10777593" y="1902829"/>
            <a:ext cx="626722" cy="110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0440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650B05-5356-7829-FA4B-2B4C1667C945}"/>
              </a:ext>
            </a:extLst>
          </p:cNvPr>
          <p:cNvPicPr>
            <a:picLocks noChangeAspect="1"/>
          </p:cNvPicPr>
          <p:nvPr/>
        </p:nvPicPr>
        <p:blipFill>
          <a:blip r:embed="rId2"/>
          <a:stretch>
            <a:fillRect/>
          </a:stretch>
        </p:blipFill>
        <p:spPr>
          <a:xfrm>
            <a:off x="0" y="1233012"/>
            <a:ext cx="12192000" cy="4885127"/>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82</a:t>
            </a:fld>
            <a:endParaRPr lang="en-GB" dirty="0"/>
          </a:p>
        </p:txBody>
      </p:sp>
      <p:sp>
        <p:nvSpPr>
          <p:cNvPr id="11" name="TextBox 10">
            <a:extLst>
              <a:ext uri="{FF2B5EF4-FFF2-40B4-BE49-F238E27FC236}">
                <a16:creationId xmlns:a16="http://schemas.microsoft.com/office/drawing/2014/main" id="{A2855D38-956D-9030-6BBC-2DBF3D379D6F}"/>
              </a:ext>
            </a:extLst>
          </p:cNvPr>
          <p:cNvSpPr txBox="1"/>
          <p:nvPr/>
        </p:nvSpPr>
        <p:spPr>
          <a:xfrm>
            <a:off x="5157629" y="3523575"/>
            <a:ext cx="2712378" cy="685799"/>
          </a:xfrm>
          <a:prstGeom prst="rect">
            <a:avLst/>
          </a:prstGeom>
          <a:solidFill>
            <a:srgbClr val="FFFF00"/>
          </a:solidFill>
          <a:ln>
            <a:solidFill>
              <a:schemeClr val="accent2"/>
            </a:solidFill>
          </a:ln>
        </p:spPr>
        <p:txBody>
          <a:bodyPr wrap="square" rtlCol="0">
            <a:noAutofit/>
          </a:bodyPr>
          <a:lstStyle/>
          <a:p>
            <a:pPr algn="l"/>
            <a:r>
              <a:rPr lang="en-US" dirty="0"/>
              <a:t>Now we have returned to the Record View</a:t>
            </a:r>
          </a:p>
        </p:txBody>
      </p:sp>
    </p:spTree>
    <p:extLst>
      <p:ext uri="{BB962C8B-B14F-4D97-AF65-F5344CB8AC3E}">
        <p14:creationId xmlns:p14="http://schemas.microsoft.com/office/powerpoint/2010/main" val="29166223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24B1C52-8CCD-C74F-A812-B1F24C051936}"/>
              </a:ext>
            </a:extLst>
          </p:cNvPr>
          <p:cNvPicPr>
            <a:picLocks noChangeAspect="1"/>
          </p:cNvPicPr>
          <p:nvPr/>
        </p:nvPicPr>
        <p:blipFill>
          <a:blip r:embed="rId2"/>
          <a:stretch>
            <a:fillRect/>
          </a:stretch>
        </p:blipFill>
        <p:spPr>
          <a:xfrm>
            <a:off x="0" y="1099884"/>
            <a:ext cx="12192000" cy="4658232"/>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83</a:t>
            </a:fld>
            <a:endParaRPr lang="en-GB" dirty="0"/>
          </a:p>
        </p:txBody>
      </p:sp>
      <p:sp>
        <p:nvSpPr>
          <p:cNvPr id="11" name="TextBox 10">
            <a:extLst>
              <a:ext uri="{FF2B5EF4-FFF2-40B4-BE49-F238E27FC236}">
                <a16:creationId xmlns:a16="http://schemas.microsoft.com/office/drawing/2014/main" id="{A2855D38-956D-9030-6BBC-2DBF3D379D6F}"/>
              </a:ext>
            </a:extLst>
          </p:cNvPr>
          <p:cNvSpPr txBox="1"/>
          <p:nvPr/>
        </p:nvSpPr>
        <p:spPr>
          <a:xfrm>
            <a:off x="7171364" y="2743201"/>
            <a:ext cx="2989778" cy="685799"/>
          </a:xfrm>
          <a:prstGeom prst="rect">
            <a:avLst/>
          </a:prstGeom>
          <a:solidFill>
            <a:srgbClr val="FFFF00"/>
          </a:solidFill>
          <a:ln>
            <a:solidFill>
              <a:schemeClr val="accent2"/>
            </a:solidFill>
          </a:ln>
        </p:spPr>
        <p:txBody>
          <a:bodyPr wrap="square" rtlCol="0">
            <a:noAutofit/>
          </a:bodyPr>
          <a:lstStyle/>
          <a:p>
            <a:pPr algn="l"/>
            <a:r>
              <a:rPr lang="en-US" dirty="0"/>
              <a:t>The Table View can also be viewed in Split Screen.</a:t>
            </a:r>
          </a:p>
        </p:txBody>
      </p:sp>
      <p:cxnSp>
        <p:nvCxnSpPr>
          <p:cNvPr id="8" name="Straight Arrow Connector 7">
            <a:extLst>
              <a:ext uri="{FF2B5EF4-FFF2-40B4-BE49-F238E27FC236}">
                <a16:creationId xmlns:a16="http://schemas.microsoft.com/office/drawing/2014/main" id="{4A68609D-D093-4381-DB82-6C4A8703A2AB}"/>
              </a:ext>
            </a:extLst>
          </p:cNvPr>
          <p:cNvCxnSpPr/>
          <p:nvPr/>
        </p:nvCxnSpPr>
        <p:spPr>
          <a:xfrm flipV="1">
            <a:off x="10941978" y="2260315"/>
            <a:ext cx="462337" cy="7397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78AF31-F5A8-BAAD-12C0-B0C509E175FE}"/>
              </a:ext>
            </a:extLst>
          </p:cNvPr>
          <p:cNvCxnSpPr>
            <a:cxnSpLocks/>
          </p:cNvCxnSpPr>
          <p:nvPr/>
        </p:nvCxnSpPr>
        <p:spPr>
          <a:xfrm>
            <a:off x="10161142" y="3010329"/>
            <a:ext cx="79111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779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042C1D-0F9D-76DA-C5AF-DDDF71D18C8C}"/>
              </a:ext>
            </a:extLst>
          </p:cNvPr>
          <p:cNvPicPr>
            <a:picLocks noChangeAspect="1"/>
          </p:cNvPicPr>
          <p:nvPr/>
        </p:nvPicPr>
        <p:blipFill>
          <a:blip r:embed="rId2"/>
          <a:stretch>
            <a:fillRect/>
          </a:stretch>
        </p:blipFill>
        <p:spPr>
          <a:xfrm>
            <a:off x="0" y="938369"/>
            <a:ext cx="12192000" cy="5207289"/>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Table View and Record View</a:t>
            </a:r>
            <a:br>
              <a:rPr lang="en-US" dirty="0"/>
            </a:b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84</a:t>
            </a:fld>
            <a:endParaRPr lang="en-GB" dirty="0"/>
          </a:p>
        </p:txBody>
      </p:sp>
      <p:sp>
        <p:nvSpPr>
          <p:cNvPr id="11" name="TextBox 10">
            <a:extLst>
              <a:ext uri="{FF2B5EF4-FFF2-40B4-BE49-F238E27FC236}">
                <a16:creationId xmlns:a16="http://schemas.microsoft.com/office/drawing/2014/main" id="{A2855D38-956D-9030-6BBC-2DBF3D379D6F}"/>
              </a:ext>
            </a:extLst>
          </p:cNvPr>
          <p:cNvSpPr txBox="1"/>
          <p:nvPr/>
        </p:nvSpPr>
        <p:spPr>
          <a:xfrm>
            <a:off x="6146807" y="2989781"/>
            <a:ext cx="2360195" cy="685799"/>
          </a:xfrm>
          <a:prstGeom prst="rect">
            <a:avLst/>
          </a:prstGeom>
          <a:solidFill>
            <a:srgbClr val="FFFF00"/>
          </a:solidFill>
          <a:ln>
            <a:solidFill>
              <a:schemeClr val="accent2"/>
            </a:solidFill>
          </a:ln>
        </p:spPr>
        <p:txBody>
          <a:bodyPr wrap="square" rtlCol="0">
            <a:noAutofit/>
          </a:bodyPr>
          <a:lstStyle/>
          <a:p>
            <a:pPr algn="l"/>
            <a:r>
              <a:rPr lang="en-US" dirty="0"/>
              <a:t>Here is the Table View in Split Screen.</a:t>
            </a:r>
          </a:p>
        </p:txBody>
      </p:sp>
    </p:spTree>
    <p:extLst>
      <p:ext uri="{BB962C8B-B14F-4D97-AF65-F5344CB8AC3E}">
        <p14:creationId xmlns:p14="http://schemas.microsoft.com/office/powerpoint/2010/main" val="452628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Patron Services Page Timeout</a:t>
            </a:r>
          </a:p>
        </p:txBody>
      </p:sp>
      <p:sp>
        <p:nvSpPr>
          <p:cNvPr id="3" name="Slide Number Placeholder 2"/>
          <p:cNvSpPr>
            <a:spLocks noGrp="1"/>
          </p:cNvSpPr>
          <p:nvPr>
            <p:ph type="sldNum" sz="quarter" idx="11"/>
          </p:nvPr>
        </p:nvSpPr>
        <p:spPr/>
        <p:txBody>
          <a:bodyPr/>
          <a:lstStyle/>
          <a:p>
            <a:fld id="{F59CD943-D024-467A-B36E-F11E1285ED75}" type="slidenum">
              <a:rPr lang="en-GB" smtClean="0"/>
              <a:pPr/>
              <a:t>85</a:t>
            </a:fld>
            <a:endParaRPr lang="en-GB" dirty="0"/>
          </a:p>
        </p:txBody>
      </p:sp>
    </p:spTree>
    <p:extLst>
      <p:ext uri="{BB962C8B-B14F-4D97-AF65-F5344CB8AC3E}">
        <p14:creationId xmlns:p14="http://schemas.microsoft.com/office/powerpoint/2010/main" val="39241799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Patron Services Page Timeout</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86</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p:txBody>
          <a:bodyPr/>
          <a:lstStyle/>
          <a:p>
            <a:r>
              <a:rPr lang="en-US" dirty="0"/>
              <a:t>The Patron Services Page Timeout is not new to the “New Manage Patron Services Page”.</a:t>
            </a:r>
          </a:p>
          <a:p>
            <a:r>
              <a:rPr lang="en-US" dirty="0"/>
              <a:t>It has existed for several years.</a:t>
            </a:r>
          </a:p>
          <a:p>
            <a:r>
              <a:rPr lang="en-US" dirty="0"/>
              <a:t>However, due to the fact that it also relates to the “New Manage Patron Services Page”.  We will point it out here.</a:t>
            </a:r>
          </a:p>
          <a:p>
            <a:endParaRPr lang="en-US" dirty="0"/>
          </a:p>
        </p:txBody>
      </p:sp>
    </p:spTree>
    <p:extLst>
      <p:ext uri="{BB962C8B-B14F-4D97-AF65-F5344CB8AC3E}">
        <p14:creationId xmlns:p14="http://schemas.microsoft.com/office/powerpoint/2010/main" val="1749564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Patron Services Page Timeout</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87</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p:txBody>
          <a:bodyPr/>
          <a:lstStyle/>
          <a:p>
            <a:r>
              <a:rPr lang="en-US" dirty="0"/>
              <a:t>The Patron Services page is set by default to time out after two minutes of inactivity. </a:t>
            </a:r>
          </a:p>
          <a:p>
            <a:r>
              <a:rPr lang="en-US" dirty="0"/>
              <a:t>Because private patron information appears on the screen, it is a good idea to have it timeout after inactivity.</a:t>
            </a:r>
          </a:p>
          <a:p>
            <a:r>
              <a:rPr lang="en-US" dirty="0"/>
              <a:t>In this way the private patron information data will not remain on the screen if a staff user, for example, gets up from his or her desk and leaves the computer display on.</a:t>
            </a:r>
          </a:p>
          <a:p>
            <a:r>
              <a:rPr lang="en-US" dirty="0"/>
              <a:t>Each institution can configure the Patron Services page time out to be between 1 and 30 minutes by modifying the </a:t>
            </a:r>
            <a:r>
              <a:rPr lang="en-US" dirty="0" err="1"/>
              <a:t>patron_services_timeout_minutes</a:t>
            </a:r>
            <a:r>
              <a:rPr lang="en-US" dirty="0"/>
              <a:t> parameter.</a:t>
            </a:r>
          </a:p>
          <a:p>
            <a:r>
              <a:rPr lang="en-US" dirty="0"/>
              <a:t>This is accessed at “Configuration &gt; Fulfillment &gt; General &gt; Other Settings”.</a:t>
            </a:r>
          </a:p>
          <a:p>
            <a:endParaRPr lang="en-US" dirty="0"/>
          </a:p>
        </p:txBody>
      </p:sp>
    </p:spTree>
    <p:extLst>
      <p:ext uri="{BB962C8B-B14F-4D97-AF65-F5344CB8AC3E}">
        <p14:creationId xmlns:p14="http://schemas.microsoft.com/office/powerpoint/2010/main" val="1179264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Patron Services Page Timeout</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88</a:t>
            </a:fld>
            <a:endParaRPr lang="en-GB" dirty="0"/>
          </a:p>
        </p:txBody>
      </p:sp>
      <p:sp>
        <p:nvSpPr>
          <p:cNvPr id="5" name="Text Placeholder 4">
            <a:extLst>
              <a:ext uri="{FF2B5EF4-FFF2-40B4-BE49-F238E27FC236}">
                <a16:creationId xmlns:a16="http://schemas.microsoft.com/office/drawing/2014/main" id="{7D8C6FD9-B4C2-CFAD-215B-58C53E4C1DF9}"/>
              </a:ext>
            </a:extLst>
          </p:cNvPr>
          <p:cNvSpPr>
            <a:spLocks noGrp="1"/>
          </p:cNvSpPr>
          <p:nvPr>
            <p:ph type="body" sz="quarter" idx="14"/>
          </p:nvPr>
        </p:nvSpPr>
        <p:spPr>
          <a:xfrm>
            <a:off x="550864" y="1118681"/>
            <a:ext cx="11171336" cy="823135"/>
          </a:xfrm>
        </p:spPr>
        <p:txBody>
          <a:bodyPr/>
          <a:lstStyle/>
          <a:p>
            <a:r>
              <a:rPr lang="en-US" dirty="0"/>
              <a:t>The Patron Services page is set to timeout after three minutes</a:t>
            </a:r>
          </a:p>
          <a:p>
            <a:endParaRPr lang="en-US" dirty="0"/>
          </a:p>
        </p:txBody>
      </p:sp>
      <p:pic>
        <p:nvPicPr>
          <p:cNvPr id="6" name="Picture 5">
            <a:extLst>
              <a:ext uri="{FF2B5EF4-FFF2-40B4-BE49-F238E27FC236}">
                <a16:creationId xmlns:a16="http://schemas.microsoft.com/office/drawing/2014/main" id="{766E96A8-9FAF-641E-069C-DAD6EE26B691}"/>
              </a:ext>
            </a:extLst>
          </p:cNvPr>
          <p:cNvPicPr>
            <a:picLocks noChangeAspect="1"/>
          </p:cNvPicPr>
          <p:nvPr/>
        </p:nvPicPr>
        <p:blipFill>
          <a:blip r:embed="rId2"/>
          <a:stretch>
            <a:fillRect/>
          </a:stretch>
        </p:blipFill>
        <p:spPr>
          <a:xfrm>
            <a:off x="0" y="2346078"/>
            <a:ext cx="12192000" cy="2165844"/>
          </a:xfrm>
          <a:prstGeom prst="rect">
            <a:avLst/>
          </a:prstGeom>
          <a:ln>
            <a:solidFill>
              <a:schemeClr val="tx1"/>
            </a:solidFill>
          </a:ln>
        </p:spPr>
      </p:pic>
      <p:sp>
        <p:nvSpPr>
          <p:cNvPr id="7" name="Rectangle 6">
            <a:extLst>
              <a:ext uri="{FF2B5EF4-FFF2-40B4-BE49-F238E27FC236}">
                <a16:creationId xmlns:a16="http://schemas.microsoft.com/office/drawing/2014/main" id="{32F04BDC-3C3B-157A-9D3C-DA5560F80FAE}"/>
              </a:ext>
            </a:extLst>
          </p:cNvPr>
          <p:cNvSpPr/>
          <p:nvPr/>
        </p:nvSpPr>
        <p:spPr>
          <a:xfrm>
            <a:off x="550864" y="4037744"/>
            <a:ext cx="2058772" cy="33904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C2236B76-2654-4B16-2853-693A0A229207}"/>
              </a:ext>
            </a:extLst>
          </p:cNvPr>
          <p:cNvSpPr/>
          <p:nvPr/>
        </p:nvSpPr>
        <p:spPr>
          <a:xfrm>
            <a:off x="4551452" y="4037744"/>
            <a:ext cx="410966" cy="33904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845657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Patron Services Page Timeout</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89</a:t>
            </a:fld>
            <a:endParaRPr lang="en-GB" dirty="0"/>
          </a:p>
        </p:txBody>
      </p:sp>
      <p:pic>
        <p:nvPicPr>
          <p:cNvPr id="11" name="Picture 10">
            <a:extLst>
              <a:ext uri="{FF2B5EF4-FFF2-40B4-BE49-F238E27FC236}">
                <a16:creationId xmlns:a16="http://schemas.microsoft.com/office/drawing/2014/main" id="{921E1048-52EB-D750-049B-5D7E77744E7F}"/>
              </a:ext>
            </a:extLst>
          </p:cNvPr>
          <p:cNvPicPr>
            <a:picLocks noChangeAspect="1"/>
          </p:cNvPicPr>
          <p:nvPr/>
        </p:nvPicPr>
        <p:blipFill>
          <a:blip r:embed="rId2"/>
          <a:stretch>
            <a:fillRect/>
          </a:stretch>
        </p:blipFill>
        <p:spPr>
          <a:xfrm>
            <a:off x="0" y="1346769"/>
            <a:ext cx="12192000" cy="4945294"/>
          </a:xfrm>
          <a:prstGeom prst="rect">
            <a:avLst/>
          </a:prstGeom>
          <a:ln>
            <a:solidFill>
              <a:schemeClr val="tx1"/>
            </a:solidFill>
          </a:ln>
        </p:spPr>
      </p:pic>
      <p:sp>
        <p:nvSpPr>
          <p:cNvPr id="12" name="TextBox 11">
            <a:extLst>
              <a:ext uri="{FF2B5EF4-FFF2-40B4-BE49-F238E27FC236}">
                <a16:creationId xmlns:a16="http://schemas.microsoft.com/office/drawing/2014/main" id="{4E5430C5-52C2-DC3D-425D-486A10B410E4}"/>
              </a:ext>
            </a:extLst>
          </p:cNvPr>
          <p:cNvSpPr txBox="1"/>
          <p:nvPr/>
        </p:nvSpPr>
        <p:spPr>
          <a:xfrm>
            <a:off x="5157628" y="3523575"/>
            <a:ext cx="3739792" cy="1284731"/>
          </a:xfrm>
          <a:prstGeom prst="rect">
            <a:avLst/>
          </a:prstGeom>
          <a:solidFill>
            <a:srgbClr val="FFFF00"/>
          </a:solidFill>
          <a:ln>
            <a:solidFill>
              <a:schemeClr val="accent2"/>
            </a:solidFill>
          </a:ln>
        </p:spPr>
        <p:txBody>
          <a:bodyPr wrap="square" rtlCol="0">
            <a:noAutofit/>
          </a:bodyPr>
          <a:lstStyle/>
          <a:p>
            <a:pPr algn="l"/>
            <a:r>
              <a:rPr lang="en-US" dirty="0"/>
              <a:t>The Patron Services Page is open.</a:t>
            </a:r>
          </a:p>
          <a:p>
            <a:pPr algn="l"/>
            <a:r>
              <a:rPr lang="en-US" dirty="0"/>
              <a:t>We will wait three minutes and not perform any activity and see what happens</a:t>
            </a:r>
          </a:p>
        </p:txBody>
      </p:sp>
    </p:spTree>
    <p:extLst>
      <p:ext uri="{BB962C8B-B14F-4D97-AF65-F5344CB8AC3E}">
        <p14:creationId xmlns:p14="http://schemas.microsoft.com/office/powerpoint/2010/main" val="257190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CD277DD-D739-05FA-747F-203A0E2CCA44}"/>
              </a:ext>
            </a:extLst>
          </p:cNvPr>
          <p:cNvPicPr>
            <a:picLocks noChangeAspect="1"/>
          </p:cNvPicPr>
          <p:nvPr/>
        </p:nvPicPr>
        <p:blipFill>
          <a:blip r:embed="rId2"/>
          <a:stretch>
            <a:fillRect/>
          </a:stretch>
        </p:blipFill>
        <p:spPr>
          <a:xfrm>
            <a:off x="0" y="1456396"/>
            <a:ext cx="12192000" cy="4068498"/>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sz="3200" dirty="0"/>
              <a:t>Accessing the Manage Patron Services page</a:t>
            </a:r>
            <a:endParaRPr lang="en-US" dirty="0"/>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9</a:t>
            </a:fld>
            <a:endParaRPr lang="en-GB" dirty="0"/>
          </a:p>
        </p:txBody>
      </p:sp>
      <p:sp>
        <p:nvSpPr>
          <p:cNvPr id="7" name="Rectangle 6">
            <a:extLst>
              <a:ext uri="{FF2B5EF4-FFF2-40B4-BE49-F238E27FC236}">
                <a16:creationId xmlns:a16="http://schemas.microsoft.com/office/drawing/2014/main" id="{1C7434DC-B510-EE93-111F-FE54329892B8}"/>
              </a:ext>
            </a:extLst>
          </p:cNvPr>
          <p:cNvSpPr/>
          <p:nvPr/>
        </p:nvSpPr>
        <p:spPr>
          <a:xfrm>
            <a:off x="10407722" y="4387066"/>
            <a:ext cx="1469204" cy="2876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TextBox 8">
            <a:extLst>
              <a:ext uri="{FF2B5EF4-FFF2-40B4-BE49-F238E27FC236}">
                <a16:creationId xmlns:a16="http://schemas.microsoft.com/office/drawing/2014/main" id="{91841536-E772-4752-99AE-49E98B35117B}"/>
              </a:ext>
            </a:extLst>
          </p:cNvPr>
          <p:cNvSpPr txBox="1"/>
          <p:nvPr/>
        </p:nvSpPr>
        <p:spPr>
          <a:xfrm>
            <a:off x="315074" y="3656399"/>
            <a:ext cx="3174714" cy="1018344"/>
          </a:xfrm>
          <a:prstGeom prst="rect">
            <a:avLst/>
          </a:prstGeom>
          <a:solidFill>
            <a:srgbClr val="FFFF00"/>
          </a:solidFill>
          <a:ln>
            <a:solidFill>
              <a:schemeClr val="tx1"/>
            </a:solidFill>
          </a:ln>
        </p:spPr>
        <p:txBody>
          <a:bodyPr wrap="square" rtlCol="0">
            <a:noAutofit/>
          </a:bodyPr>
          <a:lstStyle/>
          <a:p>
            <a:pPr algn="l"/>
            <a:r>
              <a:rPr lang="en-US" dirty="0"/>
              <a:t>Option 2: “Manage Fulfillment Activities” from the User Details screen</a:t>
            </a:r>
          </a:p>
        </p:txBody>
      </p:sp>
      <p:cxnSp>
        <p:nvCxnSpPr>
          <p:cNvPr id="12" name="Straight Arrow Connector 11">
            <a:extLst>
              <a:ext uri="{FF2B5EF4-FFF2-40B4-BE49-F238E27FC236}">
                <a16:creationId xmlns:a16="http://schemas.microsoft.com/office/drawing/2014/main" id="{A79B408F-BCD3-0260-E92A-5167D934D717}"/>
              </a:ext>
            </a:extLst>
          </p:cNvPr>
          <p:cNvCxnSpPr/>
          <p:nvPr/>
        </p:nvCxnSpPr>
        <p:spPr>
          <a:xfrm>
            <a:off x="9667982" y="4551454"/>
            <a:ext cx="6678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269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9C1C-C878-BA16-2A3E-B89802C82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2A4FD5E-E849-06E4-A179-0634EC7976EB}"/>
              </a:ext>
            </a:extLst>
          </p:cNvPr>
          <p:cNvPicPr>
            <a:picLocks noChangeAspect="1"/>
          </p:cNvPicPr>
          <p:nvPr/>
        </p:nvPicPr>
        <p:blipFill>
          <a:blip r:embed="rId2"/>
          <a:stretch>
            <a:fillRect/>
          </a:stretch>
        </p:blipFill>
        <p:spPr>
          <a:xfrm>
            <a:off x="1047750" y="1571625"/>
            <a:ext cx="10096500" cy="3714750"/>
          </a:xfrm>
          <a:prstGeom prst="rect">
            <a:avLst/>
          </a:prstGeom>
          <a:ln>
            <a:solidFill>
              <a:schemeClr val="tx1"/>
            </a:solidFill>
          </a:ln>
        </p:spPr>
      </p:pic>
      <p:sp>
        <p:nvSpPr>
          <p:cNvPr id="4" name="Title 3">
            <a:extLst>
              <a:ext uri="{FF2B5EF4-FFF2-40B4-BE49-F238E27FC236}">
                <a16:creationId xmlns:a16="http://schemas.microsoft.com/office/drawing/2014/main" id="{74938768-C113-2CEC-A3DA-FC0B0A13B941}"/>
              </a:ext>
            </a:extLst>
          </p:cNvPr>
          <p:cNvSpPr>
            <a:spLocks noGrp="1"/>
          </p:cNvSpPr>
          <p:nvPr>
            <p:ph type="title"/>
          </p:nvPr>
        </p:nvSpPr>
        <p:spPr/>
        <p:txBody>
          <a:bodyPr/>
          <a:lstStyle/>
          <a:p>
            <a:r>
              <a:rPr lang="en-US" dirty="0"/>
              <a:t>Patron Services Page Timeout</a:t>
            </a:r>
          </a:p>
        </p:txBody>
      </p:sp>
      <p:sp>
        <p:nvSpPr>
          <p:cNvPr id="3" name="Slide Number Placeholder 2">
            <a:extLst>
              <a:ext uri="{FF2B5EF4-FFF2-40B4-BE49-F238E27FC236}">
                <a16:creationId xmlns:a16="http://schemas.microsoft.com/office/drawing/2014/main" id="{FEDF7F4E-C2C0-A7FF-B502-5EBA3474C065}"/>
              </a:ext>
            </a:extLst>
          </p:cNvPr>
          <p:cNvSpPr>
            <a:spLocks noGrp="1"/>
          </p:cNvSpPr>
          <p:nvPr>
            <p:ph type="sldNum" sz="quarter" idx="11"/>
          </p:nvPr>
        </p:nvSpPr>
        <p:spPr/>
        <p:txBody>
          <a:bodyPr/>
          <a:lstStyle/>
          <a:p>
            <a:fld id="{F59CD943-D024-467A-B36E-F11E1285ED75}" type="slidenum">
              <a:rPr lang="en-GB" smtClean="0"/>
              <a:pPr/>
              <a:t>90</a:t>
            </a:fld>
            <a:endParaRPr lang="en-GB" dirty="0"/>
          </a:p>
        </p:txBody>
      </p:sp>
      <p:sp>
        <p:nvSpPr>
          <p:cNvPr id="12" name="TextBox 11">
            <a:extLst>
              <a:ext uri="{FF2B5EF4-FFF2-40B4-BE49-F238E27FC236}">
                <a16:creationId xmlns:a16="http://schemas.microsoft.com/office/drawing/2014/main" id="{4E5430C5-52C2-DC3D-425D-486A10B410E4}"/>
              </a:ext>
            </a:extLst>
          </p:cNvPr>
          <p:cNvSpPr txBox="1"/>
          <p:nvPr/>
        </p:nvSpPr>
        <p:spPr>
          <a:xfrm>
            <a:off x="5157628" y="3523575"/>
            <a:ext cx="4078839" cy="1510762"/>
          </a:xfrm>
          <a:prstGeom prst="rect">
            <a:avLst/>
          </a:prstGeom>
          <a:solidFill>
            <a:srgbClr val="FFFF00"/>
          </a:solidFill>
          <a:ln>
            <a:solidFill>
              <a:schemeClr val="accent2"/>
            </a:solidFill>
          </a:ln>
        </p:spPr>
        <p:txBody>
          <a:bodyPr wrap="square" rtlCol="0">
            <a:noAutofit/>
          </a:bodyPr>
          <a:lstStyle/>
          <a:p>
            <a:pPr algn="l"/>
            <a:r>
              <a:rPr lang="en-US" dirty="0"/>
              <a:t>After three minutes of no activity, we are automatically redirected to the Patron Identification screen.</a:t>
            </a:r>
          </a:p>
          <a:p>
            <a:pPr algn="l"/>
            <a:r>
              <a:rPr lang="en-US" dirty="0"/>
              <a:t>There is now no personal data appearing on the screen.</a:t>
            </a:r>
          </a:p>
        </p:txBody>
      </p:sp>
    </p:spTree>
    <p:extLst>
      <p:ext uri="{BB962C8B-B14F-4D97-AF65-F5344CB8AC3E}">
        <p14:creationId xmlns:p14="http://schemas.microsoft.com/office/powerpoint/2010/main" val="34702478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666468586"/>
      </p:ext>
    </p:extLst>
  </p:cSld>
  <p:clrMapOvr>
    <a:masterClrMapping/>
  </p:clrMapOvr>
</p:sld>
</file>

<file path=ppt/theme/theme1.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2.xml><?xml version="1.0" encoding="utf-8"?>
<a:theme xmlns:a="http://schemas.openxmlformats.org/drawingml/2006/main" name="1_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3E9D68AD9D3143A6AC7F94DDAC8EED" ma:contentTypeVersion="2" ma:contentTypeDescription="Create a new document." ma:contentTypeScope="" ma:versionID="094467773a81a97247a88241ec952ed4">
  <xsd:schema xmlns:xsd="http://www.w3.org/2001/XMLSchema" xmlns:xs="http://www.w3.org/2001/XMLSchema" xmlns:p="http://schemas.microsoft.com/office/2006/metadata/properties" xmlns:ns2="18b28621-cfd2-4ebf-9273-21aa8ce8e51d" targetNamespace="http://schemas.microsoft.com/office/2006/metadata/properties" ma:root="true" ma:fieldsID="90161631a12784cd3600d388235c0f93" ns2:_="">
    <xsd:import namespace="18b28621-cfd2-4ebf-9273-21aa8ce8e51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28621-cfd2-4ebf-9273-21aa8ce8e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purl.org/dc/elements/1.1/"/>
    <ds:schemaRef ds:uri="18b28621-cfd2-4ebf-9273-21aa8ce8e51d"/>
  </ds:schemaRefs>
</ds:datastoreItem>
</file>

<file path=customXml/itemProps3.xml><?xml version="1.0" encoding="utf-8"?>
<ds:datastoreItem xmlns:ds="http://schemas.openxmlformats.org/officeDocument/2006/customXml" ds:itemID="{6D4A6E27-E3E5-40F9-8432-4CD9C2AC5140}">
  <ds:schemaRefs>
    <ds:schemaRef ds:uri="18b28621-cfd2-4ebf-9273-21aa8ce8e5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Clarivate PPT Template Master</Template>
  <TotalTime>11133</TotalTime>
  <Words>3100</Words>
  <Application>Microsoft Office PowerPoint</Application>
  <PresentationFormat>Widescreen</PresentationFormat>
  <Paragraphs>378</Paragraphs>
  <Slides>91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91</vt:i4>
      </vt:variant>
    </vt:vector>
  </HeadingPairs>
  <TitlesOfParts>
    <vt:vector size="99" baseType="lpstr">
      <vt:lpstr>Arial</vt:lpstr>
      <vt:lpstr>Avenir Next LT Pro</vt:lpstr>
      <vt:lpstr>Avenir Next LT Pro Demi</vt:lpstr>
      <vt:lpstr>AvenirNext LT Pro Regular</vt:lpstr>
      <vt:lpstr>Calibri</vt:lpstr>
      <vt:lpstr>Wingdings</vt:lpstr>
      <vt:lpstr>Closing Layouts - Light</vt:lpstr>
      <vt:lpstr>1_Closing Layouts - Light</vt:lpstr>
      <vt:lpstr>PowerPoint Presentation</vt:lpstr>
      <vt:lpstr>PowerPoint Presentation</vt:lpstr>
      <vt:lpstr>PowerPoint Presentation</vt:lpstr>
      <vt:lpstr>Introduction</vt:lpstr>
      <vt:lpstr>Introduction</vt:lpstr>
      <vt:lpstr>Introduction</vt:lpstr>
      <vt:lpstr>PowerPoint Presentation</vt:lpstr>
      <vt:lpstr>Accessing the Manage Patron Services page</vt:lpstr>
      <vt:lpstr>Accessing the Manage Patron Services page</vt:lpstr>
      <vt:lpstr>Accessing the Manage Patron Services page</vt:lpstr>
      <vt:lpstr>PowerPoint Presentation</vt:lpstr>
      <vt:lpstr>Manage Patron Services Navigation Pane</vt:lpstr>
      <vt:lpstr>Manage Patron Services Navigation Pane</vt:lpstr>
      <vt:lpstr>Manage Patron Services Navigation Pane</vt:lpstr>
      <vt:lpstr>Manage Patron Services Navigation Pane</vt:lpstr>
      <vt:lpstr>Manage Patron Services Navigation Pane</vt:lpstr>
      <vt:lpstr>Manage Patron Services Navigation Pane</vt:lpstr>
      <vt:lpstr>Manage Patron Services Navigation Pane</vt:lpstr>
      <vt:lpstr>Manage Patron Services Navigation Pane</vt:lpstr>
      <vt:lpstr>Manage Patron Services Navigation Pane</vt:lpstr>
      <vt:lpstr>Manage Patron Services Navigation Pane</vt:lpstr>
      <vt:lpstr>Manage Patron Services Navigation Pane</vt:lpstr>
      <vt:lpstr>PowerPoint Presentation</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Manage Patron Services page List and Split Screen View</vt:lpstr>
      <vt:lpstr>PowerPoint Presentation</vt:lpstr>
      <vt:lpstr>Manage Patron Services page – Sections</vt:lpstr>
      <vt:lpstr>Manage Patron Services page – Summary Section</vt:lpstr>
      <vt:lpstr>Manage Patron Services page – Summary Section</vt:lpstr>
      <vt:lpstr>Manage Patron Services page – Summary Section</vt:lpstr>
      <vt:lpstr>Manage Patron Services page – Loan Information Section</vt:lpstr>
      <vt:lpstr>Manage Patron Services page – Item Information Section</vt:lpstr>
      <vt:lpstr>Manage Patron Services page – Notes Section</vt:lpstr>
      <vt:lpstr>Manage Patron Services page – Notes Section</vt:lpstr>
      <vt:lpstr>Manage Patron Services page – Notes Section</vt:lpstr>
      <vt:lpstr>Manage Patron Services page – Notes Section</vt:lpstr>
      <vt:lpstr>PowerPoint Presentation</vt:lpstr>
      <vt:lpstr>The Pickup</vt:lpstr>
      <vt:lpstr>The Pickup</vt:lpstr>
      <vt:lpstr>The Pickup</vt:lpstr>
      <vt:lpstr>The Pickup</vt:lpstr>
      <vt:lpstr>The Pickup</vt:lpstr>
      <vt:lpstr>The Pickup</vt:lpstr>
      <vt:lpstr>PowerPoint Presentation</vt:lpstr>
      <vt:lpstr>Bulk Actions</vt:lpstr>
      <vt:lpstr>Bulk Actions</vt:lpstr>
      <vt:lpstr>Bulk Actions</vt:lpstr>
      <vt:lpstr>Bulk Actions</vt:lpstr>
      <vt:lpstr>PowerPoint Presentation</vt:lpstr>
      <vt:lpstr>Labels and Links</vt:lpstr>
      <vt:lpstr>Labels and Links</vt:lpstr>
      <vt:lpstr>Labels and Links</vt:lpstr>
      <vt:lpstr>Labels and Links</vt:lpstr>
      <vt:lpstr>Labels and Links</vt:lpstr>
      <vt:lpstr>Labels and Links</vt:lpstr>
      <vt:lpstr>PowerPoint Presentation</vt:lpstr>
      <vt:lpstr>Table View and Record View </vt:lpstr>
      <vt:lpstr>Table View and Record View </vt:lpstr>
      <vt:lpstr>Table View and Record View </vt:lpstr>
      <vt:lpstr>Table View and Record View </vt:lpstr>
      <vt:lpstr>Table View and Record View </vt:lpstr>
      <vt:lpstr>Table View and Record View </vt:lpstr>
      <vt:lpstr>Table View and Record View </vt:lpstr>
      <vt:lpstr>Table View and Record View </vt:lpstr>
      <vt:lpstr>Table View and Record View </vt:lpstr>
      <vt:lpstr>Table View and Record View </vt:lpstr>
      <vt:lpstr>Table View and Record View </vt:lpstr>
      <vt:lpstr>Table View and Record View </vt:lpstr>
      <vt:lpstr>Table View and Record View </vt:lpstr>
      <vt:lpstr>PowerPoint Presentation</vt:lpstr>
      <vt:lpstr>Patron Services Page Timeout</vt:lpstr>
      <vt:lpstr>Patron Services Page Timeout</vt:lpstr>
      <vt:lpstr>Patron Services Page Timeout</vt:lpstr>
      <vt:lpstr>Patron Services Page Timeout</vt:lpstr>
      <vt:lpstr>Patron Services Page Timeout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136</cp:revision>
  <dcterms:created xsi:type="dcterms:W3CDTF">2023-11-15T09:34:37Z</dcterms:created>
  <dcterms:modified xsi:type="dcterms:W3CDTF">2024-07-17T04:36:17Z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0x010100213E9D68AD9D3143A6AC7F94DDAC8EED</vt:lpwstr>
  </property>
  <property fmtid="{D5CDD505-2E9C-101B-9397-08002B2CF9AE}" pid="3" name="MediaServiceImageTags">
    <vt:lpwstr/>
  </property>
</Properties>
</file>